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58" r:id="rId4"/>
    <p:sldId id="259" r:id="rId5"/>
    <p:sldId id="260" r:id="rId6"/>
    <p:sldId id="279" r:id="rId7"/>
    <p:sldId id="261" r:id="rId8"/>
    <p:sldId id="277" r:id="rId9"/>
    <p:sldId id="262" r:id="rId10"/>
    <p:sldId id="280" r:id="rId11"/>
    <p:sldId id="276" r:id="rId12"/>
    <p:sldId id="284" r:id="rId13"/>
    <p:sldId id="281" r:id="rId14"/>
    <p:sldId id="278" r:id="rId15"/>
    <p:sldId id="285" r:id="rId16"/>
    <p:sldId id="283" r:id="rId17"/>
    <p:sldId id="264" r:id="rId18"/>
    <p:sldId id="272" r:id="rId19"/>
    <p:sldId id="282" r:id="rId20"/>
    <p:sldId id="270" r:id="rId21"/>
  </p:sldIdLst>
  <p:sldSz cx="18288000" cy="10287000"/>
  <p:notesSz cx="6858000" cy="9144000"/>
  <p:embeddedFontLst>
    <p:embeddedFont>
      <p:font typeface="Archive" panose="02000506040000020004" pitchFamily="50" charset="0"/>
      <p:regular r:id="rId23"/>
    </p:embeddedFont>
    <p:embeddedFont>
      <p:font typeface="Montserrat" pitchFamily="2" charset="0"/>
      <p:regular r:id="rId24"/>
      <p:bold r:id="rId25"/>
    </p:embeddedFont>
    <p:embeddedFont>
      <p:font typeface="Montserrat Bold" pitchFamily="2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11088" userDrawn="1">
          <p15:clr>
            <a:srgbClr val="A4A3A4"/>
          </p15:clr>
        </p15:guide>
        <p15:guide id="3" orient="horz" pos="6120" userDrawn="1">
          <p15:clr>
            <a:srgbClr val="A4A3A4"/>
          </p15:clr>
        </p15:guide>
        <p15:guide id="4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6FC"/>
    <a:srgbClr val="F2BE40"/>
    <a:srgbClr val="3E43C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687A1-1187-4BC0-986E-2AA8C2F7931B}" v="27" dt="2024-07-02T07:36:11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033" autoAdjust="0"/>
  </p:normalViewPr>
  <p:slideViewPr>
    <p:cSldViewPr>
      <p:cViewPr>
        <p:scale>
          <a:sx n="50" d="100"/>
          <a:sy n="50" d="100"/>
        </p:scale>
        <p:origin x="427" y="-221"/>
      </p:cViewPr>
      <p:guideLst>
        <p:guide orient="horz" pos="360"/>
        <p:guide pos="11088"/>
        <p:guide orient="horz" pos="6120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shka B" userId="08e7b7eede17ce47" providerId="LiveId" clId="{706687A1-1187-4BC0-986E-2AA8C2F7931B}"/>
    <pc:docChg chg="undo custSel addSld delSld modSld sldOrd">
      <pc:chgData name="Avishka B" userId="08e7b7eede17ce47" providerId="LiveId" clId="{706687A1-1187-4BC0-986E-2AA8C2F7931B}" dt="2024-07-02T07:36:11.267" v="2111"/>
      <pc:docMkLst>
        <pc:docMk/>
      </pc:docMkLst>
      <pc:sldChg chg="add del">
        <pc:chgData name="Avishka B" userId="08e7b7eede17ce47" providerId="LiveId" clId="{706687A1-1187-4BC0-986E-2AA8C2F7931B}" dt="2024-07-02T07:36:11.267" v="2111"/>
        <pc:sldMkLst>
          <pc:docMk/>
          <pc:sldMk cId="0" sldId="259"/>
        </pc:sldMkLst>
      </pc:sldChg>
      <pc:sldChg chg="modSp mod">
        <pc:chgData name="Avishka B" userId="08e7b7eede17ce47" providerId="LiveId" clId="{706687A1-1187-4BC0-986E-2AA8C2F7931B}" dt="2024-06-30T07:53:57.002" v="45" actId="20577"/>
        <pc:sldMkLst>
          <pc:docMk/>
          <pc:sldMk cId="0" sldId="260"/>
        </pc:sldMkLst>
        <pc:spChg chg="mod">
          <ac:chgData name="Avishka B" userId="08e7b7eede17ce47" providerId="LiveId" clId="{706687A1-1187-4BC0-986E-2AA8C2F7931B}" dt="2024-06-30T07:53:57.002" v="45" actId="20577"/>
          <ac:spMkLst>
            <pc:docMk/>
            <pc:sldMk cId="0" sldId="260"/>
            <ac:spMk id="111" creationId="{50329FEF-7F3F-4B65-828F-F7F90D3CD09C}"/>
          </ac:spMkLst>
        </pc:spChg>
      </pc:sldChg>
      <pc:sldChg chg="addSp delSp modSp mod">
        <pc:chgData name="Avishka B" userId="08e7b7eede17ce47" providerId="LiveId" clId="{706687A1-1187-4BC0-986E-2AA8C2F7931B}" dt="2024-06-30T07:56:35.413" v="95" actId="1076"/>
        <pc:sldMkLst>
          <pc:docMk/>
          <pc:sldMk cId="0" sldId="261"/>
        </pc:sldMkLst>
        <pc:spChg chg="mod">
          <ac:chgData name="Avishka B" userId="08e7b7eede17ce47" providerId="LiveId" clId="{706687A1-1187-4BC0-986E-2AA8C2F7931B}" dt="2024-06-30T07:55:48.045" v="72" actId="404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Avishka B" userId="08e7b7eede17ce47" providerId="LiveId" clId="{706687A1-1187-4BC0-986E-2AA8C2F7931B}" dt="2024-06-30T07:56:35.413" v="95" actId="1076"/>
          <ac:spMkLst>
            <pc:docMk/>
            <pc:sldMk cId="0" sldId="261"/>
            <ac:spMk id="18" creationId="{61014A4C-3656-05C7-2260-B1BA99B12540}"/>
          </ac:spMkLst>
        </pc:spChg>
        <pc:spChg chg="del">
          <ac:chgData name="Avishka B" userId="08e7b7eede17ce47" providerId="LiveId" clId="{706687A1-1187-4BC0-986E-2AA8C2F7931B}" dt="2024-06-30T07:55:32.033" v="69" actId="478"/>
          <ac:spMkLst>
            <pc:docMk/>
            <pc:sldMk cId="0" sldId="261"/>
            <ac:spMk id="19" creationId="{A4741746-3F29-4232-BC0A-40CA2225390E}"/>
          </ac:spMkLst>
        </pc:spChg>
        <pc:spChg chg="add del mod">
          <ac:chgData name="Avishka B" userId="08e7b7eede17ce47" providerId="LiveId" clId="{706687A1-1187-4BC0-986E-2AA8C2F7931B}" dt="2024-06-30T07:55:56.821" v="74" actId="478"/>
          <ac:spMkLst>
            <pc:docMk/>
            <pc:sldMk cId="0" sldId="261"/>
            <ac:spMk id="22" creationId="{66E98EA8-6CEF-C0DC-3891-F7769757757A}"/>
          </ac:spMkLst>
        </pc:spChg>
        <pc:picChg chg="add mod">
          <ac:chgData name="Avishka B" userId="08e7b7eede17ce47" providerId="LiveId" clId="{706687A1-1187-4BC0-986E-2AA8C2F7931B}" dt="2024-06-30T07:56:21.712" v="94" actId="1076"/>
          <ac:picMkLst>
            <pc:docMk/>
            <pc:sldMk cId="0" sldId="261"/>
            <ac:picMk id="4" creationId="{62DDF4ED-3083-77A6-B6CC-EEF915EA447C}"/>
          </ac:picMkLst>
        </pc:picChg>
        <pc:picChg chg="del">
          <ac:chgData name="Avishka B" userId="08e7b7eede17ce47" providerId="LiveId" clId="{706687A1-1187-4BC0-986E-2AA8C2F7931B}" dt="2024-06-30T07:55:30.150" v="68" actId="478"/>
          <ac:picMkLst>
            <pc:docMk/>
            <pc:sldMk cId="0" sldId="261"/>
            <ac:picMk id="16" creationId="{77735255-3D9A-969F-7BF3-EAC1A53D95DF}"/>
          </ac:picMkLst>
        </pc:picChg>
      </pc:sldChg>
      <pc:sldChg chg="addSp modSp mod">
        <pc:chgData name="Avishka B" userId="08e7b7eede17ce47" providerId="LiveId" clId="{706687A1-1187-4BC0-986E-2AA8C2F7931B}" dt="2024-06-30T08:29:09.235" v="596" actId="1076"/>
        <pc:sldMkLst>
          <pc:docMk/>
          <pc:sldMk cId="0" sldId="262"/>
        </pc:sldMkLst>
        <pc:spChg chg="mod">
          <ac:chgData name="Avishka B" userId="08e7b7eede17ce47" providerId="LiveId" clId="{706687A1-1187-4BC0-986E-2AA8C2F7931B}" dt="2024-06-30T08:28:54.110" v="589"/>
          <ac:spMkLst>
            <pc:docMk/>
            <pc:sldMk cId="0" sldId="262"/>
            <ac:spMk id="2" creationId="{00000000-0000-0000-0000-000000000000}"/>
          </ac:spMkLst>
        </pc:spChg>
        <pc:spChg chg="mod">
          <ac:chgData name="Avishka B" userId="08e7b7eede17ce47" providerId="LiveId" clId="{706687A1-1187-4BC0-986E-2AA8C2F7931B}" dt="2024-06-30T08:29:09.235" v="596" actId="1076"/>
          <ac:spMkLst>
            <pc:docMk/>
            <pc:sldMk cId="0" sldId="262"/>
            <ac:spMk id="3" creationId="{253934AF-0C65-D955-423A-D66F5A2BD3A3}"/>
          </ac:spMkLst>
        </pc:spChg>
        <pc:spChg chg="mod">
          <ac:chgData name="Avishka B" userId="08e7b7eede17ce47" providerId="LiveId" clId="{706687A1-1187-4BC0-986E-2AA8C2F7931B}" dt="2024-06-30T08:29:09.235" v="596" actId="1076"/>
          <ac:spMkLst>
            <pc:docMk/>
            <pc:sldMk cId="0" sldId="262"/>
            <ac:spMk id="14" creationId="{CE26C367-B305-FFD5-71A9-8779259DFB24}"/>
          </ac:spMkLst>
        </pc:spChg>
        <pc:spChg chg="add mod">
          <ac:chgData name="Avishka B" userId="08e7b7eede17ce47" providerId="LiveId" clId="{706687A1-1187-4BC0-986E-2AA8C2F7931B}" dt="2024-06-30T07:59:53.578" v="170"/>
          <ac:spMkLst>
            <pc:docMk/>
            <pc:sldMk cId="0" sldId="262"/>
            <ac:spMk id="15" creationId="{2E760508-F72B-D2FD-1CBC-11ED0327ADD3}"/>
          </ac:spMkLst>
        </pc:spChg>
        <pc:spChg chg="mod">
          <ac:chgData name="Avishka B" userId="08e7b7eede17ce47" providerId="LiveId" clId="{706687A1-1187-4BC0-986E-2AA8C2F7931B}" dt="2024-06-30T08:28:59.181" v="594" actId="20577"/>
          <ac:spMkLst>
            <pc:docMk/>
            <pc:sldMk cId="0" sldId="262"/>
            <ac:spMk id="18" creationId="{A67AFC3C-7212-4CEB-8A24-4A5039361449}"/>
          </ac:spMkLst>
        </pc:spChg>
        <pc:picChg chg="mod">
          <ac:chgData name="Avishka B" userId="08e7b7eede17ce47" providerId="LiveId" clId="{706687A1-1187-4BC0-986E-2AA8C2F7931B}" dt="2024-06-30T08:29:04.768" v="595" actId="1076"/>
          <ac:picMkLst>
            <pc:docMk/>
            <pc:sldMk cId="0" sldId="262"/>
            <ac:picMk id="1026" creationId="{3316723C-1E87-C5C5-0557-26CB08E52E71}"/>
          </ac:picMkLst>
        </pc:picChg>
      </pc:sldChg>
      <pc:sldChg chg="modSp mod">
        <pc:chgData name="Avishka B" userId="08e7b7eede17ce47" providerId="LiveId" clId="{706687A1-1187-4BC0-986E-2AA8C2F7931B}" dt="2024-06-30T08:50:06.130" v="1030" actId="1035"/>
        <pc:sldMkLst>
          <pc:docMk/>
          <pc:sldMk cId="0" sldId="264"/>
        </pc:sldMkLst>
        <pc:spChg chg="mod">
          <ac:chgData name="Avishka B" userId="08e7b7eede17ce47" providerId="LiveId" clId="{706687A1-1187-4BC0-986E-2AA8C2F7931B}" dt="2024-06-30T08:50:06.130" v="1030" actId="1035"/>
          <ac:spMkLst>
            <pc:docMk/>
            <pc:sldMk cId="0" sldId="264"/>
            <ac:spMk id="16" creationId="{00000000-0000-0000-0000-000000000000}"/>
          </ac:spMkLst>
        </pc:spChg>
      </pc:sldChg>
      <pc:sldChg chg="del">
        <pc:chgData name="Avishka B" userId="08e7b7eede17ce47" providerId="LiveId" clId="{706687A1-1187-4BC0-986E-2AA8C2F7931B}" dt="2024-06-30T07:36:35.960" v="1" actId="47"/>
        <pc:sldMkLst>
          <pc:docMk/>
          <pc:sldMk cId="0" sldId="269"/>
        </pc:sldMkLst>
      </pc:sldChg>
      <pc:sldChg chg="addSp modSp mod ord">
        <pc:chgData name="Avishka B" userId="08e7b7eede17ce47" providerId="LiveId" clId="{706687A1-1187-4BC0-986E-2AA8C2F7931B}" dt="2024-07-01T02:33:56.723" v="1035" actId="1036"/>
        <pc:sldMkLst>
          <pc:docMk/>
          <pc:sldMk cId="1347167083" sldId="272"/>
        </pc:sldMkLst>
        <pc:spChg chg="mod">
          <ac:chgData name="Avishka B" userId="08e7b7eede17ce47" providerId="LiveId" clId="{706687A1-1187-4BC0-986E-2AA8C2F7931B}" dt="2024-07-01T02:33:56.723" v="1035" actId="1036"/>
          <ac:spMkLst>
            <pc:docMk/>
            <pc:sldMk cId="1347167083" sldId="272"/>
            <ac:spMk id="41" creationId="{DEC20521-5EAE-42DD-AB2C-D37C601BC483}"/>
          </ac:spMkLst>
        </pc:spChg>
        <pc:graphicFrameChg chg="add mod">
          <ac:chgData name="Avishka B" userId="08e7b7eede17ce47" providerId="LiveId" clId="{706687A1-1187-4BC0-986E-2AA8C2F7931B}" dt="2024-06-30T08:47:08.109" v="948"/>
          <ac:graphicFrameMkLst>
            <pc:docMk/>
            <pc:sldMk cId="1347167083" sldId="272"/>
            <ac:graphicFrameMk id="2" creationId="{ADBA0221-BDB3-D73C-D8B6-DD14BC7F9C08}"/>
          </ac:graphicFrameMkLst>
        </pc:graphicFrameChg>
      </pc:sldChg>
      <pc:sldChg chg="del">
        <pc:chgData name="Avishka B" userId="08e7b7eede17ce47" providerId="LiveId" clId="{706687A1-1187-4BC0-986E-2AA8C2F7931B}" dt="2024-06-30T08:50:31.776" v="1033" actId="47"/>
        <pc:sldMkLst>
          <pc:docMk/>
          <pc:sldMk cId="1498566174" sldId="274"/>
        </pc:sldMkLst>
      </pc:sldChg>
      <pc:sldChg chg="delSp modSp mod">
        <pc:chgData name="Avishka B" userId="08e7b7eede17ce47" providerId="LiveId" clId="{706687A1-1187-4BC0-986E-2AA8C2F7931B}" dt="2024-06-30T08:26:31.474" v="541" actId="1076"/>
        <pc:sldMkLst>
          <pc:docMk/>
          <pc:sldMk cId="657298135" sldId="276"/>
        </pc:sldMkLst>
        <pc:spChg chg="mod">
          <ac:chgData name="Avishka B" userId="08e7b7eede17ce47" providerId="LiveId" clId="{706687A1-1187-4BC0-986E-2AA8C2F7931B}" dt="2024-06-30T08:19:47.287" v="377" actId="20577"/>
          <ac:spMkLst>
            <pc:docMk/>
            <pc:sldMk cId="657298135" sldId="276"/>
            <ac:spMk id="3" creationId="{00000000-0000-0000-0000-000000000000}"/>
          </ac:spMkLst>
        </pc:spChg>
        <pc:spChg chg="mod">
          <ac:chgData name="Avishka B" userId="08e7b7eede17ce47" providerId="LiveId" clId="{706687A1-1187-4BC0-986E-2AA8C2F7931B}" dt="2024-06-30T08:18:54.580" v="325" actId="122"/>
          <ac:spMkLst>
            <pc:docMk/>
            <pc:sldMk cId="657298135" sldId="276"/>
            <ac:spMk id="15" creationId="{24FE63BA-55E5-AB6E-727D-8525DE4E2E7C}"/>
          </ac:spMkLst>
        </pc:spChg>
        <pc:spChg chg="mod">
          <ac:chgData name="Avishka B" userId="08e7b7eede17ce47" providerId="LiveId" clId="{706687A1-1187-4BC0-986E-2AA8C2F7931B}" dt="2024-06-30T08:26:19.106" v="536" actId="1076"/>
          <ac:spMkLst>
            <pc:docMk/>
            <pc:sldMk cId="657298135" sldId="276"/>
            <ac:spMk id="16" creationId="{FF0655CE-9397-4D1B-1B7D-4D1F061466F0}"/>
          </ac:spMkLst>
        </pc:spChg>
        <pc:spChg chg="mod">
          <ac:chgData name="Avishka B" userId="08e7b7eede17ce47" providerId="LiveId" clId="{706687A1-1187-4BC0-986E-2AA8C2F7931B}" dt="2024-06-30T08:19:05.952" v="331" actId="122"/>
          <ac:spMkLst>
            <pc:docMk/>
            <pc:sldMk cId="657298135" sldId="276"/>
            <ac:spMk id="53" creationId="{A9D5A59B-7D54-E9C7-532F-EA8BEC8EBA0E}"/>
          </ac:spMkLst>
        </pc:spChg>
        <pc:grpChg chg="mod">
          <ac:chgData name="Avishka B" userId="08e7b7eede17ce47" providerId="LiveId" clId="{706687A1-1187-4BC0-986E-2AA8C2F7931B}" dt="2024-06-30T08:26:26.997" v="540" actId="1076"/>
          <ac:grpSpMkLst>
            <pc:docMk/>
            <pc:sldMk cId="657298135" sldId="276"/>
            <ac:grpSpMk id="13" creationId="{3A8C7E13-0CE1-8E96-158E-28CC663F145E}"/>
          </ac:grpSpMkLst>
        </pc:grpChg>
        <pc:grpChg chg="del">
          <ac:chgData name="Avishka B" userId="08e7b7eede17ce47" providerId="LiveId" clId="{706687A1-1187-4BC0-986E-2AA8C2F7931B}" dt="2024-06-30T08:14:14.253" v="219" actId="21"/>
          <ac:grpSpMkLst>
            <pc:docMk/>
            <pc:sldMk cId="657298135" sldId="276"/>
            <ac:grpSpMk id="17" creationId="{3B611467-F5B2-FC91-E73B-76A593E81C08}"/>
          </ac:grpSpMkLst>
        </pc:grpChg>
        <pc:grpChg chg="mod">
          <ac:chgData name="Avishka B" userId="08e7b7eede17ce47" providerId="LiveId" clId="{706687A1-1187-4BC0-986E-2AA8C2F7931B}" dt="2024-06-30T08:26:31.474" v="541" actId="1076"/>
          <ac:grpSpMkLst>
            <pc:docMk/>
            <pc:sldMk cId="657298135" sldId="276"/>
            <ac:grpSpMk id="54" creationId="{28F7CD1B-81C2-A514-2C2F-1DE76F2900A1}"/>
          </ac:grpSpMkLst>
        </pc:grpChg>
      </pc:sldChg>
      <pc:sldChg chg="addSp delSp modSp mod ord">
        <pc:chgData name="Avishka B" userId="08e7b7eede17ce47" providerId="LiveId" clId="{706687A1-1187-4BC0-986E-2AA8C2F7931B}" dt="2024-07-02T07:17:15.502" v="1214" actId="1036"/>
        <pc:sldMkLst>
          <pc:docMk/>
          <pc:sldMk cId="2203156619" sldId="277"/>
        </pc:sldMkLst>
        <pc:spChg chg="mod">
          <ac:chgData name="Avishka B" userId="08e7b7eede17ce47" providerId="LiveId" clId="{706687A1-1187-4BC0-986E-2AA8C2F7931B}" dt="2024-06-30T08:28:42.088" v="586" actId="20577"/>
          <ac:spMkLst>
            <pc:docMk/>
            <pc:sldMk cId="2203156619" sldId="277"/>
            <ac:spMk id="2" creationId="{00000000-0000-0000-0000-000000000000}"/>
          </ac:spMkLst>
        </pc:spChg>
        <pc:spChg chg="del mod">
          <ac:chgData name="Avishka B" userId="08e7b7eede17ce47" providerId="LiveId" clId="{706687A1-1187-4BC0-986E-2AA8C2F7931B}" dt="2024-06-30T08:32:46.360" v="602" actId="478"/>
          <ac:spMkLst>
            <pc:docMk/>
            <pc:sldMk cId="2203156619" sldId="277"/>
            <ac:spMk id="3" creationId="{4D3B60D9-7B4E-9427-0FD8-5AA465060466}"/>
          </ac:spMkLst>
        </pc:spChg>
        <pc:spChg chg="add mod">
          <ac:chgData name="Avishka B" userId="08e7b7eede17ce47" providerId="LiveId" clId="{706687A1-1187-4BC0-986E-2AA8C2F7931B}" dt="2024-07-02T07:17:11.230" v="1204" actId="1035"/>
          <ac:spMkLst>
            <pc:docMk/>
            <pc:sldMk cId="2203156619" sldId="277"/>
            <ac:spMk id="3" creationId="{F4560B68-5B74-3861-D2E1-639CD816EE76}"/>
          </ac:spMkLst>
        </pc:spChg>
        <pc:spChg chg="add mod">
          <ac:chgData name="Avishka B" userId="08e7b7eede17ce47" providerId="LiveId" clId="{706687A1-1187-4BC0-986E-2AA8C2F7931B}" dt="2024-06-30T08:35:33.076" v="725" actId="1076"/>
          <ac:spMkLst>
            <pc:docMk/>
            <pc:sldMk cId="2203156619" sldId="277"/>
            <ac:spMk id="14" creationId="{F7717EEE-8AAF-F803-130D-7E8CA66B8876}"/>
          </ac:spMkLst>
        </pc:spChg>
        <pc:spChg chg="mod">
          <ac:chgData name="Avishka B" userId="08e7b7eede17ce47" providerId="LiveId" clId="{706687A1-1187-4BC0-986E-2AA8C2F7931B}" dt="2024-07-02T07:17:05.632" v="1199" actId="1035"/>
          <ac:spMkLst>
            <pc:docMk/>
            <pc:sldMk cId="2203156619" sldId="277"/>
            <ac:spMk id="22" creationId="{39F4338E-8629-4BCE-A962-9F03F8FA6A16}"/>
          </ac:spMkLst>
        </pc:spChg>
        <pc:spChg chg="mod">
          <ac:chgData name="Avishka B" userId="08e7b7eede17ce47" providerId="LiveId" clId="{706687A1-1187-4BC0-986E-2AA8C2F7931B}" dt="2024-07-02T07:17:05.632" v="1199" actId="1035"/>
          <ac:spMkLst>
            <pc:docMk/>
            <pc:sldMk cId="2203156619" sldId="277"/>
            <ac:spMk id="23" creationId="{8949F653-1339-4D08-AE44-EECEDBD69252}"/>
          </ac:spMkLst>
        </pc:spChg>
        <pc:picChg chg="mod">
          <ac:chgData name="Avishka B" userId="08e7b7eede17ce47" providerId="LiveId" clId="{706687A1-1187-4BC0-986E-2AA8C2F7931B}" dt="2024-07-02T07:17:05.632" v="1199" actId="1035"/>
          <ac:picMkLst>
            <pc:docMk/>
            <pc:sldMk cId="2203156619" sldId="277"/>
            <ac:picMk id="15" creationId="{F67F255D-3917-44FB-BB88-5AC6C1F37E3A}"/>
          </ac:picMkLst>
        </pc:picChg>
        <pc:picChg chg="add mod">
          <ac:chgData name="Avishka B" userId="08e7b7eede17ce47" providerId="LiveId" clId="{706687A1-1187-4BC0-986E-2AA8C2F7931B}" dt="2024-07-02T07:17:15.502" v="1214" actId="1036"/>
          <ac:picMkLst>
            <pc:docMk/>
            <pc:sldMk cId="2203156619" sldId="277"/>
            <ac:picMk id="18" creationId="{A625A122-43CA-4226-6D47-E26B072C7B3B}"/>
          </ac:picMkLst>
        </pc:picChg>
        <pc:picChg chg="mod">
          <ac:chgData name="Avishka B" userId="08e7b7eede17ce47" providerId="LiveId" clId="{706687A1-1187-4BC0-986E-2AA8C2F7931B}" dt="2024-07-02T07:15:22.441" v="1169" actId="1076"/>
          <ac:picMkLst>
            <pc:docMk/>
            <pc:sldMk cId="2203156619" sldId="277"/>
            <ac:picMk id="19" creationId="{924C2F0A-136F-4A60-AAF1-122E8A5A06EC}"/>
          </ac:picMkLst>
        </pc:picChg>
      </pc:sldChg>
      <pc:sldChg chg="modSp mod">
        <pc:chgData name="Avishka B" userId="08e7b7eede17ce47" providerId="LiveId" clId="{706687A1-1187-4BC0-986E-2AA8C2F7931B}" dt="2024-07-02T06:52:38.779" v="1153" actId="20577"/>
        <pc:sldMkLst>
          <pc:docMk/>
          <pc:sldMk cId="900278085" sldId="278"/>
        </pc:sldMkLst>
        <pc:spChg chg="mod">
          <ac:chgData name="Avishka B" userId="08e7b7eede17ce47" providerId="LiveId" clId="{706687A1-1187-4BC0-986E-2AA8C2F7931B}" dt="2024-07-02T06:52:30.472" v="1138" actId="20577"/>
          <ac:spMkLst>
            <pc:docMk/>
            <pc:sldMk cId="900278085" sldId="278"/>
            <ac:spMk id="17" creationId="{8C346682-62F9-F6BB-6A4F-B22E83D6F48C}"/>
          </ac:spMkLst>
        </pc:spChg>
        <pc:spChg chg="mod">
          <ac:chgData name="Avishka B" userId="08e7b7eede17ce47" providerId="LiveId" clId="{706687A1-1187-4BC0-986E-2AA8C2F7931B}" dt="2024-07-02T06:52:38.779" v="1153" actId="20577"/>
          <ac:spMkLst>
            <pc:docMk/>
            <pc:sldMk cId="900278085" sldId="278"/>
            <ac:spMk id="22" creationId="{98322B86-C7CD-23AE-6370-50AFC6CD87DD}"/>
          </ac:spMkLst>
        </pc:spChg>
        <pc:spChg chg="mod">
          <ac:chgData name="Avishka B" userId="08e7b7eede17ce47" providerId="LiveId" clId="{706687A1-1187-4BC0-986E-2AA8C2F7931B}" dt="2024-07-02T06:50:43.083" v="1050" actId="20577"/>
          <ac:spMkLst>
            <pc:docMk/>
            <pc:sldMk cId="900278085" sldId="278"/>
            <ac:spMk id="26" creationId="{55D34D7A-AB13-A5B7-70F2-E0EDE60CC5D0}"/>
          </ac:spMkLst>
        </pc:spChg>
      </pc:sldChg>
      <pc:sldChg chg="addSp delSp modSp mod ord">
        <pc:chgData name="Avishka B" userId="08e7b7eede17ce47" providerId="LiveId" clId="{706687A1-1187-4BC0-986E-2AA8C2F7931B}" dt="2024-06-30T07:58:09.343" v="153"/>
        <pc:sldMkLst>
          <pc:docMk/>
          <pc:sldMk cId="3494686039" sldId="279"/>
        </pc:sldMkLst>
        <pc:spChg chg="del">
          <ac:chgData name="Avishka B" userId="08e7b7eede17ce47" providerId="LiveId" clId="{706687A1-1187-4BC0-986E-2AA8C2F7931B}" dt="2024-06-30T07:57:22.668" v="125" actId="478"/>
          <ac:spMkLst>
            <pc:docMk/>
            <pc:sldMk cId="3494686039" sldId="279"/>
            <ac:spMk id="2" creationId="{00000000-0000-0000-0000-000000000000}"/>
          </ac:spMkLst>
        </pc:spChg>
        <pc:spChg chg="add del mod">
          <ac:chgData name="Avishka B" userId="08e7b7eede17ce47" providerId="LiveId" clId="{706687A1-1187-4BC0-986E-2AA8C2F7931B}" dt="2024-06-30T07:57:26.732" v="127" actId="478"/>
          <ac:spMkLst>
            <pc:docMk/>
            <pc:sldMk cId="3494686039" sldId="279"/>
            <ac:spMk id="3" creationId="{E78D73B1-65AA-ACC4-8559-E318097089EA}"/>
          </ac:spMkLst>
        </pc:spChg>
        <pc:spChg chg="mod">
          <ac:chgData name="Avishka B" userId="08e7b7eede17ce47" providerId="LiveId" clId="{706687A1-1187-4BC0-986E-2AA8C2F7931B}" dt="2024-06-30T07:57:16.713" v="123" actId="1036"/>
          <ac:spMkLst>
            <pc:docMk/>
            <pc:sldMk cId="3494686039" sldId="279"/>
            <ac:spMk id="15" creationId="{AF70C5F0-727F-D669-4006-0FDC918BFD4C}"/>
          </ac:spMkLst>
        </pc:spChg>
        <pc:spChg chg="add mod">
          <ac:chgData name="Avishka B" userId="08e7b7eede17ce47" providerId="LiveId" clId="{706687A1-1187-4BC0-986E-2AA8C2F7931B}" dt="2024-06-30T07:57:23.882" v="126"/>
          <ac:spMkLst>
            <pc:docMk/>
            <pc:sldMk cId="3494686039" sldId="279"/>
            <ac:spMk id="16" creationId="{B4F70C2F-F41B-E401-98CF-B330572603C2}"/>
          </ac:spMkLst>
        </pc:spChg>
        <pc:spChg chg="add mod">
          <ac:chgData name="Avishka B" userId="08e7b7eede17ce47" providerId="LiveId" clId="{706687A1-1187-4BC0-986E-2AA8C2F7931B}" dt="2024-06-30T07:57:53.954" v="151" actId="1076"/>
          <ac:spMkLst>
            <pc:docMk/>
            <pc:sldMk cId="3494686039" sldId="279"/>
            <ac:spMk id="18" creationId="{FA2B816E-3AFD-8937-185D-745694F53A2C}"/>
          </ac:spMkLst>
        </pc:spChg>
        <pc:picChg chg="mod">
          <ac:chgData name="Avishka B" userId="08e7b7eede17ce47" providerId="LiveId" clId="{706687A1-1187-4BC0-986E-2AA8C2F7931B}" dt="2024-06-30T07:57:16.713" v="123" actId="1036"/>
          <ac:picMkLst>
            <pc:docMk/>
            <pc:sldMk cId="3494686039" sldId="279"/>
            <ac:picMk id="14" creationId="{0DFD8F47-17C6-D24D-ED28-E91693D93A3A}"/>
          </ac:picMkLst>
        </pc:picChg>
      </pc:sldChg>
      <pc:sldChg chg="addSp delSp modSp mod ord">
        <pc:chgData name="Avishka B" userId="08e7b7eede17ce47" providerId="LiveId" clId="{706687A1-1187-4BC0-986E-2AA8C2F7931B}" dt="2024-06-30T08:23:01.900" v="441" actId="1076"/>
        <pc:sldMkLst>
          <pc:docMk/>
          <pc:sldMk cId="3147594665" sldId="280"/>
        </pc:sldMkLst>
        <pc:spChg chg="del">
          <ac:chgData name="Avishka B" userId="08e7b7eede17ce47" providerId="LiveId" clId="{706687A1-1187-4BC0-986E-2AA8C2F7931B}" dt="2024-06-30T07:58:25.111" v="154" actId="478"/>
          <ac:spMkLst>
            <pc:docMk/>
            <pc:sldMk cId="3147594665" sldId="280"/>
            <ac:spMk id="2" creationId="{00000000-0000-0000-0000-000000000000}"/>
          </ac:spMkLst>
        </pc:spChg>
        <pc:spChg chg="add mod">
          <ac:chgData name="Avishka B" userId="08e7b7eede17ce47" providerId="LiveId" clId="{706687A1-1187-4BC0-986E-2AA8C2F7931B}" dt="2024-06-30T08:16:33.957" v="291" actId="1076"/>
          <ac:spMkLst>
            <pc:docMk/>
            <pc:sldMk cId="3147594665" sldId="280"/>
            <ac:spMk id="3" creationId="{9989B7B5-4A5C-3DAC-BCFA-FC456AC2FDB5}"/>
          </ac:spMkLst>
        </pc:spChg>
        <pc:spChg chg="add mod">
          <ac:chgData name="Avishka B" userId="08e7b7eede17ce47" providerId="LiveId" clId="{706687A1-1187-4BC0-986E-2AA8C2F7931B}" dt="2024-06-30T07:59:55.635" v="171"/>
          <ac:spMkLst>
            <pc:docMk/>
            <pc:sldMk cId="3147594665" sldId="280"/>
            <ac:spMk id="15" creationId="{150E75A5-FD76-03C7-F41D-FA8423106537}"/>
          </ac:spMkLst>
        </pc:spChg>
        <pc:spChg chg="del">
          <ac:chgData name="Avishka B" userId="08e7b7eede17ce47" providerId="LiveId" clId="{706687A1-1187-4BC0-986E-2AA8C2F7931B}" dt="2024-06-30T07:55:41.352" v="70" actId="21"/>
          <ac:spMkLst>
            <pc:docMk/>
            <pc:sldMk cId="3147594665" sldId="280"/>
            <ac:spMk id="22" creationId="{66E98EA8-6CEF-C0DC-3891-F7769757757A}"/>
          </ac:spMkLst>
        </pc:spChg>
        <pc:spChg chg="del">
          <ac:chgData name="Avishka B" userId="08e7b7eede17ce47" providerId="LiveId" clId="{706687A1-1187-4BC0-986E-2AA8C2F7931B}" dt="2024-06-30T08:01:26.619" v="215" actId="478"/>
          <ac:spMkLst>
            <pc:docMk/>
            <pc:sldMk cId="3147594665" sldId="280"/>
            <ac:spMk id="23" creationId="{ABCEC1EE-20BD-7B01-FD07-4ECDE8254208}"/>
          </ac:spMkLst>
        </pc:spChg>
        <pc:spChg chg="mod">
          <ac:chgData name="Avishka B" userId="08e7b7eede17ce47" providerId="LiveId" clId="{706687A1-1187-4BC0-986E-2AA8C2F7931B}" dt="2024-06-30T08:15:33.449" v="276" actId="122"/>
          <ac:spMkLst>
            <pc:docMk/>
            <pc:sldMk cId="3147594665" sldId="280"/>
            <ac:spMk id="24" creationId="{266203F3-D241-DD6D-7EFB-E5767676E882}"/>
          </ac:spMkLst>
        </pc:spChg>
        <pc:spChg chg="add mod">
          <ac:chgData name="Avishka B" userId="08e7b7eede17ce47" providerId="LiveId" clId="{706687A1-1187-4BC0-986E-2AA8C2F7931B}" dt="2024-06-30T08:16:39.154" v="292" actId="1076"/>
          <ac:spMkLst>
            <pc:docMk/>
            <pc:sldMk cId="3147594665" sldId="280"/>
            <ac:spMk id="26" creationId="{34D03FDC-54E0-71D4-1CBB-5B3885F008FC}"/>
          </ac:spMkLst>
        </pc:spChg>
        <pc:spChg chg="add del mod">
          <ac:chgData name="Avishka B" userId="08e7b7eede17ce47" providerId="LiveId" clId="{706687A1-1187-4BC0-986E-2AA8C2F7931B}" dt="2024-06-30T08:22:54.802" v="440" actId="1036"/>
          <ac:spMkLst>
            <pc:docMk/>
            <pc:sldMk cId="3147594665" sldId="280"/>
            <ac:spMk id="27" creationId="{66A52CA1-8678-5802-5B39-308E652470EF}"/>
          </ac:spMkLst>
        </pc:spChg>
        <pc:grpChg chg="mod">
          <ac:chgData name="Avishka B" userId="08e7b7eede17ce47" providerId="LiveId" clId="{706687A1-1187-4BC0-986E-2AA8C2F7931B}" dt="2024-06-30T08:23:01.900" v="441" actId="1076"/>
          <ac:grpSpMkLst>
            <pc:docMk/>
            <pc:sldMk cId="3147594665" sldId="280"/>
            <ac:grpSpMk id="16" creationId="{E3164B18-9872-F0BF-7168-48B287BCC600}"/>
          </ac:grpSpMkLst>
        </pc:grpChg>
        <pc:grpChg chg="add mod">
          <ac:chgData name="Avishka B" userId="08e7b7eede17ce47" providerId="LiveId" clId="{706687A1-1187-4BC0-986E-2AA8C2F7931B}" dt="2024-06-30T08:16:39.154" v="292" actId="1076"/>
          <ac:grpSpMkLst>
            <pc:docMk/>
            <pc:sldMk cId="3147594665" sldId="280"/>
            <ac:grpSpMk id="18" creationId="{3B611467-F5B2-FC91-E73B-76A593E81C08}"/>
          </ac:grpSpMkLst>
        </pc:grpChg>
        <pc:picChg chg="del">
          <ac:chgData name="Avishka B" userId="08e7b7eede17ce47" providerId="LiveId" clId="{706687A1-1187-4BC0-986E-2AA8C2F7931B}" dt="2024-06-30T08:17:00.777" v="316" actId="478"/>
          <ac:picMkLst>
            <pc:docMk/>
            <pc:sldMk cId="3147594665" sldId="280"/>
            <ac:picMk id="12" creationId="{00000000-0000-0000-0000-000000000000}"/>
          </ac:picMkLst>
        </pc:picChg>
        <pc:picChg chg="del">
          <ac:chgData name="Avishka B" userId="08e7b7eede17ce47" providerId="LiveId" clId="{706687A1-1187-4BC0-986E-2AA8C2F7931B}" dt="2024-06-30T07:55:41.352" v="70" actId="21"/>
          <ac:picMkLst>
            <pc:docMk/>
            <pc:sldMk cId="3147594665" sldId="280"/>
            <ac:picMk id="14" creationId="{62DDF4ED-3083-77A6-B6CC-EEF915EA447C}"/>
          </ac:picMkLst>
        </pc:picChg>
        <pc:picChg chg="mod">
          <ac:chgData name="Avishka B" userId="08e7b7eede17ce47" providerId="LiveId" clId="{706687A1-1187-4BC0-986E-2AA8C2F7931B}" dt="2024-06-30T08:14:32.832" v="220"/>
          <ac:picMkLst>
            <pc:docMk/>
            <pc:sldMk cId="3147594665" sldId="280"/>
            <ac:picMk id="19" creationId="{267377AB-8154-5F64-2B3D-990FF9738213}"/>
          </ac:picMkLst>
        </pc:picChg>
      </pc:sldChg>
      <pc:sldChg chg="modSp mod">
        <pc:chgData name="Avishka B" userId="08e7b7eede17ce47" providerId="LiveId" clId="{706687A1-1187-4BC0-986E-2AA8C2F7931B}" dt="2024-06-30T08:40:41.939" v="893" actId="1038"/>
        <pc:sldMkLst>
          <pc:docMk/>
          <pc:sldMk cId="2466450459" sldId="281"/>
        </pc:sldMkLst>
        <pc:spChg chg="mod">
          <ac:chgData name="Avishka B" userId="08e7b7eede17ce47" providerId="LiveId" clId="{706687A1-1187-4BC0-986E-2AA8C2F7931B}" dt="2024-06-30T08:39:34.705" v="849" actId="1076"/>
          <ac:spMkLst>
            <pc:docMk/>
            <pc:sldMk cId="2466450459" sldId="281"/>
            <ac:spMk id="16" creationId="{FF0655CE-9397-4D1B-1B7D-4D1F061466F0}"/>
          </ac:spMkLst>
        </pc:spChg>
        <pc:spChg chg="mod">
          <ac:chgData name="Avishka B" userId="08e7b7eede17ce47" providerId="LiveId" clId="{706687A1-1187-4BC0-986E-2AA8C2F7931B}" dt="2024-06-30T08:40:36.711" v="887" actId="1038"/>
          <ac:spMkLst>
            <pc:docMk/>
            <pc:sldMk cId="2466450459" sldId="281"/>
            <ac:spMk id="45" creationId="{69B570C7-EED3-F9ED-32D0-878EC7C99C93}"/>
          </ac:spMkLst>
        </pc:spChg>
        <pc:spChg chg="mod">
          <ac:chgData name="Avishka B" userId="08e7b7eede17ce47" providerId="LiveId" clId="{706687A1-1187-4BC0-986E-2AA8C2F7931B}" dt="2024-06-30T08:40:41.939" v="893" actId="1038"/>
          <ac:spMkLst>
            <pc:docMk/>
            <pc:sldMk cId="2466450459" sldId="281"/>
            <ac:spMk id="48" creationId="{0D010532-D3C3-6BE8-44B3-28DB32554BF9}"/>
          </ac:spMkLst>
        </pc:spChg>
        <pc:spChg chg="mod">
          <ac:chgData name="Avishka B" userId="08e7b7eede17ce47" providerId="LiveId" clId="{706687A1-1187-4BC0-986E-2AA8C2F7931B}" dt="2024-06-30T08:40:31.396" v="878" actId="1076"/>
          <ac:spMkLst>
            <pc:docMk/>
            <pc:sldMk cId="2466450459" sldId="281"/>
            <ac:spMk id="51" creationId="{FB7807E8-1206-08E7-6F58-4BECEE7E7800}"/>
          </ac:spMkLst>
        </pc:spChg>
        <pc:grpChg chg="mod">
          <ac:chgData name="Avishka B" userId="08e7b7eede17ce47" providerId="LiveId" clId="{706687A1-1187-4BC0-986E-2AA8C2F7931B}" dt="2024-06-30T08:39:31.178" v="848" actId="1076"/>
          <ac:grpSpMkLst>
            <pc:docMk/>
            <pc:sldMk cId="2466450459" sldId="281"/>
            <ac:grpSpMk id="21" creationId="{17CABDA8-B003-613C-FA23-6708D5234212}"/>
          </ac:grpSpMkLst>
        </pc:grpChg>
        <pc:grpChg chg="mod">
          <ac:chgData name="Avishka B" userId="08e7b7eede17ce47" providerId="LiveId" clId="{706687A1-1187-4BC0-986E-2AA8C2F7931B}" dt="2024-06-30T08:39:25.875" v="846" actId="1076"/>
          <ac:grpSpMkLst>
            <pc:docMk/>
            <pc:sldMk cId="2466450459" sldId="281"/>
            <ac:grpSpMk id="49" creationId="{5ADB2DCF-EF9D-39DE-596A-E8E18C467D52}"/>
          </ac:grpSpMkLst>
        </pc:grpChg>
      </pc:sldChg>
      <pc:sldChg chg="ord">
        <pc:chgData name="Avishka B" userId="08e7b7eede17ce47" providerId="LiveId" clId="{706687A1-1187-4BC0-986E-2AA8C2F7931B}" dt="2024-06-30T08:26:40.218" v="543"/>
        <pc:sldMkLst>
          <pc:docMk/>
          <pc:sldMk cId="1852906809" sldId="282"/>
        </pc:sldMkLst>
      </pc:sldChg>
      <pc:sldChg chg="modSp mod">
        <pc:chgData name="Avishka B" userId="08e7b7eede17ce47" providerId="LiveId" clId="{706687A1-1187-4BC0-986E-2AA8C2F7931B}" dt="2024-06-30T08:45:44.459" v="945" actId="1076"/>
        <pc:sldMkLst>
          <pc:docMk/>
          <pc:sldMk cId="3489268249" sldId="283"/>
        </pc:sldMkLst>
        <pc:spChg chg="mod">
          <ac:chgData name="Avishka B" userId="08e7b7eede17ce47" providerId="LiveId" clId="{706687A1-1187-4BC0-986E-2AA8C2F7931B}" dt="2024-06-30T08:45:44.459" v="945" actId="1076"/>
          <ac:spMkLst>
            <pc:docMk/>
            <pc:sldMk cId="3489268249" sldId="283"/>
            <ac:spMk id="26" creationId="{55D34D7A-AB13-A5B7-70F2-E0EDE60CC5D0}"/>
          </ac:spMkLst>
        </pc:spChg>
      </pc:sldChg>
      <pc:sldChg chg="addSp delSp modSp add mod modNotesTx">
        <pc:chgData name="Avishka B" userId="08e7b7eede17ce47" providerId="LiveId" clId="{706687A1-1187-4BC0-986E-2AA8C2F7931B}" dt="2024-07-02T07:28:55.470" v="2110" actId="20577"/>
        <pc:sldMkLst>
          <pc:docMk/>
          <pc:sldMk cId="3181868894" sldId="284"/>
        </pc:sldMkLst>
        <pc:spChg chg="mod">
          <ac:chgData name="Avishka B" userId="08e7b7eede17ce47" providerId="LiveId" clId="{706687A1-1187-4BC0-986E-2AA8C2F7931B}" dt="2024-06-30T08:27:30.651" v="566" actId="20577"/>
          <ac:spMkLst>
            <pc:docMk/>
            <pc:sldMk cId="3181868894" sldId="284"/>
            <ac:spMk id="3" creationId="{00000000-0000-0000-0000-000000000000}"/>
          </ac:spMkLst>
        </pc:spChg>
        <pc:spChg chg="mod">
          <ac:chgData name="Avishka B" userId="08e7b7eede17ce47" providerId="LiveId" clId="{706687A1-1187-4BC0-986E-2AA8C2F7931B}" dt="2024-06-30T08:37:07.065" v="766" actId="14100"/>
          <ac:spMkLst>
            <pc:docMk/>
            <pc:sldMk cId="3181868894" sldId="284"/>
            <ac:spMk id="16" creationId="{FF0655CE-9397-4D1B-1B7D-4D1F061466F0}"/>
          </ac:spMkLst>
        </pc:spChg>
        <pc:spChg chg="add mod">
          <ac:chgData name="Avishka B" userId="08e7b7eede17ce47" providerId="LiveId" clId="{706687A1-1187-4BC0-986E-2AA8C2F7931B}" dt="2024-06-30T08:49:07.834" v="997" actId="20577"/>
          <ac:spMkLst>
            <pc:docMk/>
            <pc:sldMk cId="3181868894" sldId="284"/>
            <ac:spMk id="20" creationId="{440F42C6-57CB-DB11-F09C-6B4E47F48C4C}"/>
          </ac:spMkLst>
        </pc:spChg>
        <pc:grpChg chg="del">
          <ac:chgData name="Avishka B" userId="08e7b7eede17ce47" providerId="LiveId" clId="{706687A1-1187-4BC0-986E-2AA8C2F7931B}" dt="2024-06-30T08:27:34.269" v="568" actId="478"/>
          <ac:grpSpMkLst>
            <pc:docMk/>
            <pc:sldMk cId="3181868894" sldId="284"/>
            <ac:grpSpMk id="13" creationId="{3A8C7E13-0CE1-8E96-158E-28CC663F145E}"/>
          </ac:grpSpMkLst>
        </pc:grpChg>
        <pc:grpChg chg="del">
          <ac:chgData name="Avishka B" userId="08e7b7eede17ce47" providerId="LiveId" clId="{706687A1-1187-4BC0-986E-2AA8C2F7931B}" dt="2024-06-30T08:27:32.797" v="567" actId="478"/>
          <ac:grpSpMkLst>
            <pc:docMk/>
            <pc:sldMk cId="3181868894" sldId="284"/>
            <ac:grpSpMk id="54" creationId="{28F7CD1B-81C2-A514-2C2F-1DE76F2900A1}"/>
          </ac:grpSpMkLst>
        </pc:grpChg>
        <pc:picChg chg="add mod">
          <ac:chgData name="Avishka B" userId="08e7b7eede17ce47" providerId="LiveId" clId="{706687A1-1187-4BC0-986E-2AA8C2F7931B}" dt="2024-06-30T08:37:11.480" v="767" actId="1076"/>
          <ac:picMkLst>
            <pc:docMk/>
            <pc:sldMk cId="3181868894" sldId="284"/>
            <ac:picMk id="17" creationId="{1A210A25-6BFF-B281-C92D-0D3A89E659A1}"/>
          </ac:picMkLst>
        </pc:picChg>
        <pc:picChg chg="add mod">
          <ac:chgData name="Avishka B" userId="08e7b7eede17ce47" providerId="LiveId" clId="{706687A1-1187-4BC0-986E-2AA8C2F7931B}" dt="2024-06-30T08:44:07.938" v="928" actId="1076"/>
          <ac:picMkLst>
            <pc:docMk/>
            <pc:sldMk cId="3181868894" sldId="284"/>
            <ac:picMk id="19" creationId="{E69D33AE-2236-2A37-569D-AB39E24B0F6F}"/>
          </ac:picMkLst>
        </pc:picChg>
      </pc:sldChg>
      <pc:sldChg chg="addSp delSp modSp add mod">
        <pc:chgData name="Avishka B" userId="08e7b7eede17ce47" providerId="LiveId" clId="{706687A1-1187-4BC0-986E-2AA8C2F7931B}" dt="2024-07-02T06:54:19.994" v="1165" actId="1076"/>
        <pc:sldMkLst>
          <pc:docMk/>
          <pc:sldMk cId="2824102169" sldId="285"/>
        </pc:sldMkLst>
        <pc:spChg chg="del">
          <ac:chgData name="Avishka B" userId="08e7b7eede17ce47" providerId="LiveId" clId="{706687A1-1187-4BC0-986E-2AA8C2F7931B}" dt="2024-07-02T06:51:57.338" v="1111" actId="478"/>
          <ac:spMkLst>
            <pc:docMk/>
            <pc:sldMk cId="2824102169" sldId="285"/>
            <ac:spMk id="17" creationId="{8C346682-62F9-F6BB-6A4F-B22E83D6F48C}"/>
          </ac:spMkLst>
        </pc:spChg>
        <pc:spChg chg="del">
          <ac:chgData name="Avishka B" userId="08e7b7eede17ce47" providerId="LiveId" clId="{706687A1-1187-4BC0-986E-2AA8C2F7931B}" dt="2024-07-02T06:51:57.338" v="1111" actId="478"/>
          <ac:spMkLst>
            <pc:docMk/>
            <pc:sldMk cId="2824102169" sldId="285"/>
            <ac:spMk id="22" creationId="{98322B86-C7CD-23AE-6370-50AFC6CD87DD}"/>
          </ac:spMkLst>
        </pc:spChg>
        <pc:spChg chg="mod">
          <ac:chgData name="Avishka B" userId="08e7b7eede17ce47" providerId="LiveId" clId="{706687A1-1187-4BC0-986E-2AA8C2F7931B}" dt="2024-07-02T06:49:33.773" v="1044" actId="20577"/>
          <ac:spMkLst>
            <pc:docMk/>
            <pc:sldMk cId="2824102169" sldId="285"/>
            <ac:spMk id="25" creationId="{0363DF68-721F-ADA2-6DA2-8C456D9E8349}"/>
          </ac:spMkLst>
        </pc:spChg>
        <pc:spChg chg="mod">
          <ac:chgData name="Avishka B" userId="08e7b7eede17ce47" providerId="LiveId" clId="{706687A1-1187-4BC0-986E-2AA8C2F7931B}" dt="2024-07-02T06:51:30.007" v="1110" actId="20577"/>
          <ac:spMkLst>
            <pc:docMk/>
            <pc:sldMk cId="2824102169" sldId="285"/>
            <ac:spMk id="26" creationId="{55D34D7A-AB13-A5B7-70F2-E0EDE60CC5D0}"/>
          </ac:spMkLst>
        </pc:spChg>
        <pc:picChg chg="add del mod">
          <ac:chgData name="Avishka B" userId="08e7b7eede17ce47" providerId="LiveId" clId="{706687A1-1187-4BC0-986E-2AA8C2F7931B}" dt="2024-07-02T06:52:55.145" v="1159" actId="478"/>
          <ac:picMkLst>
            <pc:docMk/>
            <pc:sldMk cId="2824102169" sldId="285"/>
            <ac:picMk id="3" creationId="{D900952D-B700-FFD0-6488-14550B43E427}"/>
          </ac:picMkLst>
        </pc:picChg>
        <pc:picChg chg="add mod">
          <ac:chgData name="Avishka B" userId="08e7b7eede17ce47" providerId="LiveId" clId="{706687A1-1187-4BC0-986E-2AA8C2F7931B}" dt="2024-07-02T06:54:19.994" v="1165" actId="1076"/>
          <ac:picMkLst>
            <pc:docMk/>
            <pc:sldMk cId="2824102169" sldId="285"/>
            <ac:picMk id="14" creationId="{6CDACC70-1F2B-E99B-ED16-41F48480DBAF}"/>
          </ac:picMkLst>
        </pc:picChg>
        <pc:picChg chg="del">
          <ac:chgData name="Avishka B" userId="08e7b7eede17ce47" providerId="LiveId" clId="{706687A1-1187-4BC0-986E-2AA8C2F7931B}" dt="2024-07-02T06:51:57.338" v="1111" actId="478"/>
          <ac:picMkLst>
            <pc:docMk/>
            <pc:sldMk cId="2824102169" sldId="285"/>
            <ac:picMk id="15" creationId="{6A6C3DDC-DA2A-28E0-3ED9-8CBCBFE22A1D}"/>
          </ac:picMkLst>
        </pc:picChg>
        <pc:picChg chg="del">
          <ac:chgData name="Avishka B" userId="08e7b7eede17ce47" providerId="LiveId" clId="{706687A1-1187-4BC0-986E-2AA8C2F7931B}" dt="2024-07-02T06:51:57.338" v="1111" actId="478"/>
          <ac:picMkLst>
            <pc:docMk/>
            <pc:sldMk cId="2824102169" sldId="285"/>
            <ac:picMk id="21" creationId="{5D6AD8F9-F5AC-35A9-C8B3-DF058F4E17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39B62-CC62-48C2-8D40-274055EA35E8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6313E-A492-432E-BBE7-B8135C1C8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0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26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9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1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9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8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7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2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2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3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18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6313E-A492-432E-BBE7-B8135C1C8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.sv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5" Type="http://schemas.openxmlformats.org/officeDocument/2006/relationships/image" Target="../media/image1.png"/><Relationship Id="rId10" Type="http://schemas.openxmlformats.org/officeDocument/2006/relationships/image" Target="../media/image25.svg"/><Relationship Id="rId19" Type="http://schemas.openxmlformats.org/officeDocument/2006/relationships/image" Target="../media/image39.jpg"/><Relationship Id="rId4" Type="http://schemas.openxmlformats.org/officeDocument/2006/relationships/image" Target="../media/image14.svg"/><Relationship Id="rId9" Type="http://schemas.openxmlformats.org/officeDocument/2006/relationships/image" Target="../media/image24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42.jp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44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23" Type="http://schemas.openxmlformats.org/officeDocument/2006/relationships/image" Target="../media/image50.png"/><Relationship Id="rId10" Type="http://schemas.openxmlformats.org/officeDocument/2006/relationships/image" Target="../media/image12.svg"/><Relationship Id="rId19" Type="http://schemas.openxmlformats.org/officeDocument/2006/relationships/image" Target="../media/image46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Relationship Id="rId2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5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53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55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56.png"/><Relationship Id="rId5" Type="http://schemas.openxmlformats.org/officeDocument/2006/relationships/image" Target="../media/image1.png"/><Relationship Id="rId15" Type="http://schemas.openxmlformats.org/officeDocument/2006/relationships/image" Target="../media/image12.sv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ofilmschool.com/genres-affect-our-movie-emotions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slide" Target="slide18.xml"/><Relationship Id="rId10" Type="http://schemas.openxmlformats.org/officeDocument/2006/relationships/image" Target="../media/image12.svg"/><Relationship Id="rId19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5" Type="http://schemas.openxmlformats.org/officeDocument/2006/relationships/image" Target="../media/image28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29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5" Type="http://schemas.openxmlformats.org/officeDocument/2006/relationships/image" Target="../media/image1.png"/><Relationship Id="rId10" Type="http://schemas.openxmlformats.org/officeDocument/2006/relationships/image" Target="../media/image25.svg"/><Relationship Id="rId4" Type="http://schemas.openxmlformats.org/officeDocument/2006/relationships/image" Target="../media/image14.svg"/><Relationship Id="rId9" Type="http://schemas.openxmlformats.org/officeDocument/2006/relationships/image" Target="../media/image24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5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3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1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5" Type="http://schemas.openxmlformats.org/officeDocument/2006/relationships/image" Target="../media/image1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4.svg"/><Relationship Id="rId9" Type="http://schemas.openxmlformats.org/officeDocument/2006/relationships/image" Target="../media/image24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1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5" Type="http://schemas.openxmlformats.org/officeDocument/2006/relationships/image" Target="../media/image1.png"/><Relationship Id="rId10" Type="http://schemas.openxmlformats.org/officeDocument/2006/relationships/image" Target="../media/image25.svg"/><Relationship Id="rId19" Type="http://schemas.openxmlformats.org/officeDocument/2006/relationships/image" Target="../media/image37.png"/><Relationship Id="rId4" Type="http://schemas.openxmlformats.org/officeDocument/2006/relationships/image" Target="../media/image14.svg"/><Relationship Id="rId9" Type="http://schemas.openxmlformats.org/officeDocument/2006/relationships/image" Target="../media/image24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7552" y="3546923"/>
            <a:ext cx="11279648" cy="91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0"/>
              </a:lnSpc>
            </a:pPr>
            <a:r>
              <a:rPr lang="en-US" sz="4800" dirty="0">
                <a:solidFill>
                  <a:srgbClr val="3B41C9"/>
                </a:solidFill>
                <a:latin typeface="Archive" panose="02000506040000020004" pitchFamily="50" charset="0"/>
              </a:rPr>
              <a:t>CONTENT SUGGESTING SYSTEM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0142" y="4734712"/>
            <a:ext cx="9234468" cy="89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sz="3676" dirty="0">
                <a:solidFill>
                  <a:srgbClr val="5271FF"/>
                </a:solidFill>
                <a:latin typeface="Archive" panose="02000506040000020004" pitchFamily="50" charset="0"/>
              </a:rPr>
              <a:t> BASED ON THE USER’S PERSONALITY AND CURRENT MOOD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189994" y="4246480"/>
            <a:ext cx="11595316" cy="115953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057400" y="-2057400"/>
            <a:ext cx="4114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58577" y="2848317"/>
            <a:ext cx="6412043" cy="56987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490245" y="9491801"/>
            <a:ext cx="1674107" cy="16741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10" name="Picture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11" name="Picture 1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5400000">
            <a:off x="16492243" y="3848951"/>
            <a:ext cx="2366598" cy="118329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0" y="8574473"/>
            <a:ext cx="1712527" cy="171252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flipH="1">
            <a:off x="559709" y="8100527"/>
            <a:ext cx="1712527" cy="171252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2138971" y="1481672"/>
            <a:ext cx="421865" cy="42186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028700" y="5928660"/>
            <a:ext cx="421865" cy="42186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4644657" y="2972311"/>
            <a:ext cx="1108747" cy="110874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62265" y="6602730"/>
            <a:ext cx="8570222" cy="170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3B41C9"/>
                </a:solidFill>
                <a:latin typeface="Montserrat Bold"/>
              </a:rPr>
              <a:t>M.K. Damindu Pahasara (AA1680), A.S. Bandarathilaka (AA1706) </a:t>
            </a:r>
          </a:p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3B41C9"/>
                </a:solidFill>
                <a:latin typeface="Montserrat Bold"/>
              </a:rPr>
              <a:t>Supervised by Mr. </a:t>
            </a:r>
            <a:r>
              <a:rPr lang="en-US" sz="1800">
                <a:solidFill>
                  <a:srgbClr val="3B41C9"/>
                </a:solidFill>
                <a:latin typeface="Montserrat Bold"/>
              </a:rPr>
              <a:t>Dinith Primal </a:t>
            </a:r>
            <a:endParaRPr lang="en-US" sz="1800" dirty="0">
              <a:solidFill>
                <a:srgbClr val="3B41C9"/>
              </a:solidFill>
              <a:latin typeface="Montserrat Bold"/>
            </a:endParaRPr>
          </a:p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3B41C9"/>
                </a:solidFill>
                <a:latin typeface="Montserrat Bold"/>
              </a:rPr>
              <a:t>School of Computing and IT</a:t>
            </a:r>
          </a:p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3B41C9"/>
                </a:solidFill>
                <a:latin typeface="Montserrat Bold"/>
              </a:rPr>
              <a:t>Sri Lanka Technology Campus, Ingiriya Road, Meepe, Sri Lanka</a:t>
            </a:r>
          </a:p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3B41C9"/>
                </a:solidFill>
                <a:latin typeface="Montserrat Bold"/>
              </a:rPr>
              <a:t>avishkabs@sltc.ac.lk | damindup@sltc.ac.lk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8FED6F-9D13-4E46-88DB-830DA1EAD14F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47" y="419829"/>
            <a:ext cx="8990668" cy="3059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2400" y="8267700"/>
            <a:ext cx="421865" cy="4218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CB5E09-EA1D-4117-92F1-4C658DFDA5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164B18-9872-F0BF-7168-48B287BCC600}"/>
              </a:ext>
            </a:extLst>
          </p:cNvPr>
          <p:cNvGrpSpPr/>
          <p:nvPr/>
        </p:nvGrpSpPr>
        <p:grpSpPr>
          <a:xfrm>
            <a:off x="1281753" y="4403955"/>
            <a:ext cx="7698244" cy="3945410"/>
            <a:chOff x="781023" y="23812839"/>
            <a:chExt cx="6497345" cy="3329940"/>
          </a:xfrm>
        </p:grpSpPr>
        <p:pic>
          <p:nvPicPr>
            <p:cNvPr id="20" name="Picture 19" descr="A close-up of a sign&#10;&#10;Description automatically generated">
              <a:extLst>
                <a:ext uri="{FF2B5EF4-FFF2-40B4-BE49-F238E27FC236}">
                  <a16:creationId xmlns:a16="http://schemas.microsoft.com/office/drawing/2014/main" id="{30AE3BB8-9D6E-06F1-3B82-9EC41F0FE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43" y="24780579"/>
              <a:ext cx="6486525" cy="2362200"/>
            </a:xfrm>
            <a:prstGeom prst="rect">
              <a:avLst/>
            </a:prstGeom>
          </p:spPr>
        </p:pic>
        <p:pic>
          <p:nvPicPr>
            <p:cNvPr id="21" name="Picture 20" descr="A close up of a white background&#10;&#10;Description automatically generated">
              <a:extLst>
                <a:ext uri="{FF2B5EF4-FFF2-40B4-BE49-F238E27FC236}">
                  <a16:creationId xmlns:a16="http://schemas.microsoft.com/office/drawing/2014/main" id="{D2D6021A-890D-A575-CDE7-A23FBB6E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23" y="23812839"/>
              <a:ext cx="5843324" cy="1024631"/>
            </a:xfrm>
            <a:prstGeom prst="roundRect">
              <a:avLst>
                <a:gd name="adj" fmla="val 16667"/>
              </a:avLst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</p:pic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9989B7B5-4A5C-3DAC-BCFA-FC456AC2FDB5}"/>
              </a:ext>
            </a:extLst>
          </p:cNvPr>
          <p:cNvSpPr txBox="1"/>
          <p:nvPr/>
        </p:nvSpPr>
        <p:spPr>
          <a:xfrm>
            <a:off x="1193615" y="2087102"/>
            <a:ext cx="7183398" cy="11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Personality questionnaire algorithm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150E75A5-FD76-03C7-F41D-FA8423106537}"/>
              </a:ext>
            </a:extLst>
          </p:cNvPr>
          <p:cNvSpPr txBox="1"/>
          <p:nvPr/>
        </p:nvSpPr>
        <p:spPr>
          <a:xfrm>
            <a:off x="1239633" y="7933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11467-F5B2-FC91-E73B-76A593E81C08}"/>
              </a:ext>
            </a:extLst>
          </p:cNvPr>
          <p:cNvGrpSpPr/>
          <p:nvPr/>
        </p:nvGrpSpPr>
        <p:grpSpPr>
          <a:xfrm>
            <a:off x="10225715" y="3663938"/>
            <a:ext cx="4385801" cy="3735290"/>
            <a:chOff x="15901733" y="14972551"/>
            <a:chExt cx="3456715" cy="2944008"/>
          </a:xfrm>
        </p:grpSpPr>
        <p:pic>
          <p:nvPicPr>
            <p:cNvPr id="19" name="Picture 18" descr="A bar graph with different colored bars&#10;&#10;Description automatically generated">
              <a:extLst>
                <a:ext uri="{FF2B5EF4-FFF2-40B4-BE49-F238E27FC236}">
                  <a16:creationId xmlns:a16="http://schemas.microsoft.com/office/drawing/2014/main" id="{267377AB-8154-5F64-2B3D-990FF9738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1733" y="14972551"/>
              <a:ext cx="3334142" cy="24888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6203F3-D241-DD6D-7EFB-E5767676E882}"/>
                </a:ext>
              </a:extLst>
            </p:cNvPr>
            <p:cNvSpPr txBox="1"/>
            <p:nvPr/>
          </p:nvSpPr>
          <p:spPr>
            <a:xfrm>
              <a:off x="16024306" y="17552693"/>
              <a:ext cx="3334142" cy="36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Personality Distribution in Training Dataset (Big Five Personality Test Dataset)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D03FDC-54E0-71D4-1CBB-5B3885F008FC}"/>
              </a:ext>
            </a:extLst>
          </p:cNvPr>
          <p:cNvSpPr txBox="1"/>
          <p:nvPr/>
        </p:nvSpPr>
        <p:spPr>
          <a:xfrm>
            <a:off x="9954606" y="7639118"/>
            <a:ext cx="7217376" cy="87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W</a:t>
            </a:r>
            <a:r>
              <a:rPr lang="en-US" sz="1800" dirty="0">
                <a:solidFill>
                  <a:srgbClr val="3B41C9"/>
                </a:solidFill>
                <a:latin typeface="Montserrat"/>
              </a:rPr>
              <a:t>e transformed the dataset into a balanced dataset ensuring equitable representation across all classes. 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66A52CA1-8678-5802-5B39-308E652470EF}"/>
              </a:ext>
            </a:extLst>
          </p:cNvPr>
          <p:cNvSpPr txBox="1"/>
          <p:nvPr/>
        </p:nvSpPr>
        <p:spPr>
          <a:xfrm>
            <a:off x="9441679" y="2105176"/>
            <a:ext cx="6109390" cy="11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Big five personality test dataset</a:t>
            </a:r>
          </a:p>
        </p:txBody>
      </p:sp>
    </p:spTree>
    <p:extLst>
      <p:ext uri="{BB962C8B-B14F-4D97-AF65-F5344CB8AC3E}">
        <p14:creationId xmlns:p14="http://schemas.microsoft.com/office/powerpoint/2010/main" val="31475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9633" y="7933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4802" y="2081342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Artificial neural network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1609725"/>
            <a:ext cx="421865" cy="421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D321A-8C3D-4D89-A59A-54AB1C85A3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C7E13-0CE1-8E96-158E-28CC663F145E}"/>
              </a:ext>
            </a:extLst>
          </p:cNvPr>
          <p:cNvGrpSpPr/>
          <p:nvPr/>
        </p:nvGrpSpPr>
        <p:grpSpPr>
          <a:xfrm>
            <a:off x="11233505" y="4842049"/>
            <a:ext cx="4828056" cy="4516701"/>
            <a:chOff x="11354173" y="10671531"/>
            <a:chExt cx="2838289" cy="2655251"/>
          </a:xfrm>
        </p:grpSpPr>
        <p:pic>
          <p:nvPicPr>
            <p:cNvPr id="14" name="Picture 13" descr="A graph showing a number of blue squares&#10;&#10;Description automatically generated with medium confidence">
              <a:extLst>
                <a:ext uri="{FF2B5EF4-FFF2-40B4-BE49-F238E27FC236}">
                  <a16:creationId xmlns:a16="http://schemas.microsoft.com/office/drawing/2014/main" id="{5CA38F18-5C25-72C1-5712-60D7D38D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3618" y="10671531"/>
              <a:ext cx="2819400" cy="22731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FE63BA-55E5-AB6E-727D-8525DE4E2E7C}"/>
                </a:ext>
              </a:extLst>
            </p:cNvPr>
            <p:cNvSpPr txBox="1"/>
            <p:nvPr/>
          </p:nvSpPr>
          <p:spPr>
            <a:xfrm>
              <a:off x="11354173" y="13108462"/>
              <a:ext cx="2838289" cy="218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Artificial Neural Network confusion matrix</a:t>
              </a:r>
            </a:p>
          </p:txBody>
        </p:sp>
      </p:grpSp>
      <p:sp>
        <p:nvSpPr>
          <p:cNvPr id="16" name="TextBox 24">
            <a:extLst>
              <a:ext uri="{FF2B5EF4-FFF2-40B4-BE49-F238E27FC236}">
                <a16:creationId xmlns:a16="http://schemas.microsoft.com/office/drawing/2014/main" id="{FF0655CE-9397-4D1B-1B7D-4D1F061466F0}"/>
              </a:ext>
            </a:extLst>
          </p:cNvPr>
          <p:cNvSpPr txBox="1"/>
          <p:nvPr/>
        </p:nvSpPr>
        <p:spPr>
          <a:xfrm>
            <a:off x="1237118" y="5520183"/>
            <a:ext cx="9049881" cy="3338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Dataset underwent training using an artificial neural network (ANN).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Achieved a testing accuracy score of 99.31%.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user answers the personality questionnaire and feeds the data into the ANN model.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F7CD1B-81C2-A514-2C2F-1DE76F2900A1}"/>
              </a:ext>
            </a:extLst>
          </p:cNvPr>
          <p:cNvGrpSpPr/>
          <p:nvPr/>
        </p:nvGrpSpPr>
        <p:grpSpPr>
          <a:xfrm>
            <a:off x="2362201" y="2997614"/>
            <a:ext cx="11853760" cy="1739899"/>
            <a:chOff x="1872839" y="7316425"/>
            <a:chExt cx="8393112" cy="123194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C71B14C-9AF9-1363-A5D4-83F254E3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839" y="7316425"/>
              <a:ext cx="8393112" cy="88797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D5A59B-7D54-E9C7-532F-EA8BEC8EBA0E}"/>
                </a:ext>
              </a:extLst>
            </p:cNvPr>
            <p:cNvSpPr txBox="1"/>
            <p:nvPr/>
          </p:nvSpPr>
          <p:spPr>
            <a:xfrm>
              <a:off x="4591433" y="8327904"/>
              <a:ext cx="2895599" cy="220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 of Artificial 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2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9633" y="7933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4802" y="2081342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Content recommendation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1609725"/>
            <a:ext cx="421865" cy="421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D321A-8C3D-4D89-A59A-54AB1C85A3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FF0655CE-9397-4D1B-1B7D-4D1F061466F0}"/>
              </a:ext>
            </a:extLst>
          </p:cNvPr>
          <p:cNvSpPr txBox="1"/>
          <p:nvPr/>
        </p:nvSpPr>
        <p:spPr>
          <a:xfrm>
            <a:off x="1237119" y="2689311"/>
            <a:ext cx="13850482" cy="914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ANN model generates personality outputs, which are then input into our algorithm based on We are what we watch dataset[1]</a:t>
            </a:r>
          </a:p>
        </p:txBody>
      </p:sp>
      <p:pic>
        <p:nvPicPr>
          <p:cNvPr id="17" name="Picture 16" descr="A black background with orange and white text&#10;&#10;Description automatically generated">
            <a:extLst>
              <a:ext uri="{FF2B5EF4-FFF2-40B4-BE49-F238E27FC236}">
                <a16:creationId xmlns:a16="http://schemas.microsoft.com/office/drawing/2014/main" id="{1A210A25-6BFF-B281-C92D-0D3A89E659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43" y="3843566"/>
            <a:ext cx="9599277" cy="1520825"/>
          </a:xfrm>
          <a:prstGeom prst="rect">
            <a:avLst/>
          </a:prstGeom>
        </p:spPr>
      </p:pic>
      <p:pic>
        <p:nvPicPr>
          <p:cNvPr id="19" name="Picture 18" descr="A black background with orange and white text&#10;&#10;Description automatically generated">
            <a:extLst>
              <a:ext uri="{FF2B5EF4-FFF2-40B4-BE49-F238E27FC236}">
                <a16:creationId xmlns:a16="http://schemas.microsoft.com/office/drawing/2014/main" id="{E69D33AE-2236-2A37-569D-AB39E24B0F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0" y="8034779"/>
            <a:ext cx="5699760" cy="1645920"/>
          </a:xfrm>
          <a:prstGeom prst="rect">
            <a:avLst/>
          </a:prstGeom>
        </p:spPr>
      </p:pic>
      <p:sp>
        <p:nvSpPr>
          <p:cNvPr id="20" name="TextBox 24">
            <a:extLst>
              <a:ext uri="{FF2B5EF4-FFF2-40B4-BE49-F238E27FC236}">
                <a16:creationId xmlns:a16="http://schemas.microsoft.com/office/drawing/2014/main" id="{440F42C6-57CB-DB11-F09C-6B4E47F48C4C}"/>
              </a:ext>
            </a:extLst>
          </p:cNvPr>
          <p:cNvSpPr txBox="1"/>
          <p:nvPr/>
        </p:nvSpPr>
        <p:spPr>
          <a:xfrm>
            <a:off x="1274802" y="5446292"/>
            <a:ext cx="15836157" cy="2369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Analyzed various research papers and articles to understand how different genres resemble specific emotions [9], [10], [11], [12].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Also relied on general knowledge about human emotions and their responses to different types of media.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Our analysis showed that some people seek out content that mirrors their current mood to find relief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Combining these insights, we developed a set of genres tailored to different moods:</a:t>
            </a:r>
          </a:p>
        </p:txBody>
      </p:sp>
    </p:spTree>
    <p:extLst>
      <p:ext uri="{BB962C8B-B14F-4D97-AF65-F5344CB8AC3E}">
        <p14:creationId xmlns:p14="http://schemas.microsoft.com/office/powerpoint/2010/main" val="31818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9633" y="7933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4802" y="2081342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Web application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1609725"/>
            <a:ext cx="421865" cy="421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D321A-8C3D-4D89-A59A-54AB1C85A3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FF0655CE-9397-4D1B-1B7D-4D1F061466F0}"/>
              </a:ext>
            </a:extLst>
          </p:cNvPr>
          <p:cNvSpPr txBox="1"/>
          <p:nvPr/>
        </p:nvSpPr>
        <p:spPr>
          <a:xfrm>
            <a:off x="7685870" y="2435103"/>
            <a:ext cx="9342568" cy="3338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Integrated the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Artificial neural network,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personality questionnaire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Mood recognition function, and other recommendation algorithms within the Flask web framework, alongside HTML and JavaScript components.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Web application was deployed on an EC2 instance hosted on AWS.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B29C48-4720-1F2A-37A7-A57372B14115}"/>
              </a:ext>
            </a:extLst>
          </p:cNvPr>
          <p:cNvGrpSpPr/>
          <p:nvPr/>
        </p:nvGrpSpPr>
        <p:grpSpPr>
          <a:xfrm>
            <a:off x="1140294" y="6558221"/>
            <a:ext cx="6072174" cy="3161920"/>
            <a:chOff x="11136389" y="20578877"/>
            <a:chExt cx="4557249" cy="2409347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4F9441-ADC3-4C08-ED35-EF15ECFA0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136389" y="20578877"/>
              <a:ext cx="4557249" cy="21698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010532-D3C3-6BE8-44B3-28DB32554BF9}"/>
                </a:ext>
              </a:extLst>
            </p:cNvPr>
            <p:cNvSpPr txBox="1"/>
            <p:nvPr/>
          </p:nvSpPr>
          <p:spPr>
            <a:xfrm>
              <a:off x="11690727" y="22777154"/>
              <a:ext cx="3279365" cy="211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Recommended content – Movies &amp; TV Shows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DB2DCF-EF9D-39DE-596A-E8E18C467D52}"/>
              </a:ext>
            </a:extLst>
          </p:cNvPr>
          <p:cNvGrpSpPr/>
          <p:nvPr/>
        </p:nvGrpSpPr>
        <p:grpSpPr>
          <a:xfrm>
            <a:off x="7753160" y="6558220"/>
            <a:ext cx="5976309" cy="3241361"/>
            <a:chOff x="16193947" y="20572020"/>
            <a:chExt cx="4573004" cy="2484133"/>
          </a:xfrm>
        </p:grpSpPr>
        <p:pic>
          <p:nvPicPr>
            <p:cNvPr id="50" name="Picture 49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E0DF17CD-9933-5C1F-A21A-F9E37C77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3947" y="20572020"/>
              <a:ext cx="4573004" cy="221178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7807E8-1206-08E7-6F58-4BECEE7E7800}"/>
                </a:ext>
              </a:extLst>
            </p:cNvPr>
            <p:cNvSpPr txBox="1"/>
            <p:nvPr/>
          </p:nvSpPr>
          <p:spPr>
            <a:xfrm>
              <a:off x="16844419" y="22820277"/>
              <a:ext cx="3279365" cy="235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CABDA8-B003-613C-FA23-6708D5234212}"/>
              </a:ext>
            </a:extLst>
          </p:cNvPr>
          <p:cNvGrpSpPr/>
          <p:nvPr/>
        </p:nvGrpSpPr>
        <p:grpSpPr>
          <a:xfrm>
            <a:off x="14505726" y="7197771"/>
            <a:ext cx="3758414" cy="1259692"/>
            <a:chOff x="9982200" y="1562100"/>
            <a:chExt cx="5867400" cy="1966552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6372AD4-408D-C1E5-152F-75746DA86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1562100"/>
              <a:ext cx="1454781" cy="1869129"/>
            </a:xfrm>
            <a:prstGeom prst="rect">
              <a:avLst/>
            </a:prstGeom>
          </p:spPr>
        </p:pic>
        <p:pic>
          <p:nvPicPr>
            <p:cNvPr id="17" name="Picture 16" descr="A logo of a software developer&#10;&#10;Description automatically generated">
              <a:extLst>
                <a:ext uri="{FF2B5EF4-FFF2-40B4-BE49-F238E27FC236}">
                  <a16:creationId xmlns:a16="http://schemas.microsoft.com/office/drawing/2014/main" id="{4D06253B-3374-2C28-5C2B-5E8D08ED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9671" y="1597971"/>
              <a:ext cx="1869129" cy="1869129"/>
            </a:xfrm>
            <a:prstGeom prst="rect">
              <a:avLst/>
            </a:prstGeom>
          </p:spPr>
        </p:pic>
        <p:pic>
          <p:nvPicPr>
            <p:cNvPr id="20" name="Picture 19" descr="A yellow and white logo&#10;&#10;Description automatically generated">
              <a:extLst>
                <a:ext uri="{FF2B5EF4-FFF2-40B4-BE49-F238E27FC236}">
                  <a16:creationId xmlns:a16="http://schemas.microsoft.com/office/drawing/2014/main" id="{3F091B68-9695-441C-3AF7-B5C724E8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508" y="1562100"/>
              <a:ext cx="3496092" cy="196655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DC221A-CE62-EFAF-A991-39FAB64658CD}"/>
              </a:ext>
            </a:extLst>
          </p:cNvPr>
          <p:cNvGrpSpPr/>
          <p:nvPr/>
        </p:nvGrpSpPr>
        <p:grpSpPr>
          <a:xfrm>
            <a:off x="1140294" y="3100645"/>
            <a:ext cx="6072174" cy="3221886"/>
            <a:chOff x="16286408" y="17935485"/>
            <a:chExt cx="4470155" cy="237185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F109BF7-57BA-ACE2-8CE7-D929826E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286408" y="17935485"/>
              <a:ext cx="4470155" cy="21698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B570C7-EED3-F9ED-32D0-878EC7C99C93}"/>
                </a:ext>
              </a:extLst>
            </p:cNvPr>
            <p:cNvSpPr txBox="1"/>
            <p:nvPr/>
          </p:nvSpPr>
          <p:spPr>
            <a:xfrm>
              <a:off x="16823576" y="20103424"/>
              <a:ext cx="3279365" cy="20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Personality questionnaire and mood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64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952500"/>
            <a:ext cx="421865" cy="421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D321A-8C3D-4D89-A59A-54AB1C85A3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C3DDC-DA2A-28E0-3ED9-8CBCBFE22A1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90" t="2648" r="1065" b="11484"/>
          <a:stretch/>
        </p:blipFill>
        <p:spPr>
          <a:xfrm>
            <a:off x="1695624" y="4872191"/>
            <a:ext cx="7448376" cy="3109587"/>
          </a:xfrm>
          <a:prstGeom prst="rect">
            <a:avLst/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346682-62F9-F6BB-6A4F-B22E83D6F48C}"/>
              </a:ext>
            </a:extLst>
          </p:cNvPr>
          <p:cNvSpPr txBox="1"/>
          <p:nvPr/>
        </p:nvSpPr>
        <p:spPr>
          <a:xfrm>
            <a:off x="2590800" y="8109931"/>
            <a:ext cx="532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 suggestions Responses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6AD8F9-F5AC-35A9-C8B3-DF058F4E17E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583" t="1705" r="1121" b="11909"/>
          <a:stretch/>
        </p:blipFill>
        <p:spPr>
          <a:xfrm>
            <a:off x="9679905" y="4872191"/>
            <a:ext cx="7150108" cy="3128774"/>
          </a:xfrm>
          <a:prstGeom prst="rect">
            <a:avLst/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322B86-C7CD-23AE-6370-50AFC6CD87DD}"/>
              </a:ext>
            </a:extLst>
          </p:cNvPr>
          <p:cNvSpPr txBox="1"/>
          <p:nvPr/>
        </p:nvSpPr>
        <p:spPr>
          <a:xfrm>
            <a:off x="10734875" y="8115300"/>
            <a:ext cx="5231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Shows suggestions Responses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2DCDC6B7-923A-9152-5772-D5CCB8875312}"/>
              </a:ext>
            </a:extLst>
          </p:cNvPr>
          <p:cNvSpPr txBox="1"/>
          <p:nvPr/>
        </p:nvSpPr>
        <p:spPr>
          <a:xfrm>
            <a:off x="1392033" y="9457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Results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363DF68-721F-ADA2-6DA2-8C456D9E8349}"/>
              </a:ext>
            </a:extLst>
          </p:cNvPr>
          <p:cNvSpPr txBox="1"/>
          <p:nvPr/>
        </p:nvSpPr>
        <p:spPr>
          <a:xfrm>
            <a:off x="1427202" y="2233742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User reviews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55D34D7A-AB13-A5B7-70F2-E0EDE60CC5D0}"/>
              </a:ext>
            </a:extLst>
          </p:cNvPr>
          <p:cNvSpPr txBox="1"/>
          <p:nvPr/>
        </p:nvSpPr>
        <p:spPr>
          <a:xfrm>
            <a:off x="1452199" y="2987107"/>
            <a:ext cx="14851418" cy="914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Conducted a user review session.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Received great ratings and positive reviews, showcasing its effectiveness.</a:t>
            </a:r>
          </a:p>
        </p:txBody>
      </p:sp>
    </p:spTree>
    <p:extLst>
      <p:ext uri="{BB962C8B-B14F-4D97-AF65-F5344CB8AC3E}">
        <p14:creationId xmlns:p14="http://schemas.microsoft.com/office/powerpoint/2010/main" val="9002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952500"/>
            <a:ext cx="421865" cy="421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D321A-8C3D-4D89-A59A-54AB1C85A3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2DCDC6B7-923A-9152-5772-D5CCB8875312}"/>
              </a:ext>
            </a:extLst>
          </p:cNvPr>
          <p:cNvSpPr txBox="1"/>
          <p:nvPr/>
        </p:nvSpPr>
        <p:spPr>
          <a:xfrm>
            <a:off x="1392033" y="9457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Results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363DF68-721F-ADA2-6DA2-8C456D9E8349}"/>
              </a:ext>
            </a:extLst>
          </p:cNvPr>
          <p:cNvSpPr txBox="1"/>
          <p:nvPr/>
        </p:nvSpPr>
        <p:spPr>
          <a:xfrm>
            <a:off x="1427202" y="2233742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User feedback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55D34D7A-AB13-A5B7-70F2-E0EDE60CC5D0}"/>
              </a:ext>
            </a:extLst>
          </p:cNvPr>
          <p:cNvSpPr txBox="1"/>
          <p:nvPr/>
        </p:nvSpPr>
        <p:spPr>
          <a:xfrm>
            <a:off x="1452199" y="2987107"/>
            <a:ext cx="14851418" cy="914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Conducted a user feedback session.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Received many suggestions &amp; recommendations to improve our system.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DACC70-1F2B-E99B-ED16-41F48480DB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4279944"/>
            <a:ext cx="8349301" cy="40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0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952500"/>
            <a:ext cx="421865" cy="421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D321A-8C3D-4D89-A59A-54AB1C85A3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2DCDC6B7-923A-9152-5772-D5CCB8875312}"/>
              </a:ext>
            </a:extLst>
          </p:cNvPr>
          <p:cNvSpPr txBox="1"/>
          <p:nvPr/>
        </p:nvSpPr>
        <p:spPr>
          <a:xfrm>
            <a:off x="1392033" y="945740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Future work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55D34D7A-AB13-A5B7-70F2-E0EDE60CC5D0}"/>
              </a:ext>
            </a:extLst>
          </p:cNvPr>
          <p:cNvSpPr txBox="1"/>
          <p:nvPr/>
        </p:nvSpPr>
        <p:spPr>
          <a:xfrm>
            <a:off x="1452199" y="3086100"/>
            <a:ext cx="7204785" cy="1884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Add Podcast recommendations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Add Music recommendations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Add Book recommendations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Improve the web application</a:t>
            </a:r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0B4F060C-A6BF-8CF4-31C3-378F259CE987}"/>
              </a:ext>
            </a:extLst>
          </p:cNvPr>
          <p:cNvSpPr/>
          <p:nvPr/>
        </p:nvSpPr>
        <p:spPr>
          <a:xfrm>
            <a:off x="9855006" y="2264237"/>
            <a:ext cx="6780002" cy="6305402"/>
          </a:xfrm>
          <a:custGeom>
            <a:avLst/>
            <a:gdLst/>
            <a:ahLst/>
            <a:cxnLst/>
            <a:rect l="l" t="t" r="r" b="b"/>
            <a:pathLst>
              <a:path w="6780002" h="6305402">
                <a:moveTo>
                  <a:pt x="0" y="0"/>
                </a:moveTo>
                <a:lnTo>
                  <a:pt x="6780001" y="0"/>
                </a:lnTo>
                <a:lnTo>
                  <a:pt x="6780001" y="6305402"/>
                </a:lnTo>
                <a:lnTo>
                  <a:pt x="0" y="63054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42564" y="-1905423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05467" y="5450554"/>
            <a:ext cx="10155406" cy="1015540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26842" y="1714159"/>
            <a:ext cx="709962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CONCLUSION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514765" y="5143085"/>
            <a:ext cx="2059059" cy="10295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18597" y="9047367"/>
            <a:ext cx="421865" cy="42186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75749" y="2628900"/>
            <a:ext cx="10721941" cy="527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novel method for personalized content recommendation, leveraging user mood and personality profiling.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Through advanced analysis, our system delivers accurate content suggestions.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While initially focused on movies and TV shows, future iterations will expand to diverse media content.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Deployment on AWS ensures seamless access and scalability.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In summary, our innovative system enhances entertainment experiences with precision.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4E34E6-342B-3E12-7436-9100B8317BFD}"/>
              </a:ext>
            </a:extLst>
          </p:cNvPr>
          <p:cNvGrpSpPr/>
          <p:nvPr/>
        </p:nvGrpSpPr>
        <p:grpSpPr>
          <a:xfrm>
            <a:off x="514764" y="2331985"/>
            <a:ext cx="5105400" cy="4916976"/>
            <a:chOff x="1202870" y="1912663"/>
            <a:chExt cx="7019942" cy="6760859"/>
          </a:xfrm>
        </p:grpSpPr>
        <p:grpSp>
          <p:nvGrpSpPr>
            <p:cNvPr id="4" name="Group 4"/>
            <p:cNvGrpSpPr/>
            <p:nvPr/>
          </p:nvGrpSpPr>
          <p:grpSpPr>
            <a:xfrm>
              <a:off x="1879547" y="2013025"/>
              <a:ext cx="6343265" cy="6343265"/>
              <a:chOff x="0" y="0"/>
              <a:chExt cx="6350000" cy="635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D72FBA-8EE0-4CF9-BC0B-9DB0FA0E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02870" y="1912663"/>
              <a:ext cx="6760859" cy="6760859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ABAEEA7-7E54-44FA-8530-38E1E10FE18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D2E0B3F-51FD-4A4A-8EC3-2CD21064F82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20" name="Pictur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BE0DDEC-EC89-47CD-B95E-4FBD7250777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21" name="Picture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55D696C-6BA2-42AE-A9EA-F146F015B2A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5234F9-2A43-4F09-BE3B-48FCB8E8D4A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110626"/>
            <a:ext cx="246888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16575473" y="8574473"/>
            <a:ext cx="1712527" cy="171252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57400" y="-2057400"/>
            <a:ext cx="4114800" cy="411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75535" y="2854233"/>
            <a:ext cx="421865" cy="42186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612927"/>
            <a:ext cx="421865" cy="421865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-616043" y="971098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 Bold"/>
              </a:rPr>
              <a:t>references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C20521-5EAE-42DD-AB2C-D37C601BC483}"/>
              </a:ext>
            </a:extLst>
          </p:cNvPr>
          <p:cNvSpPr txBox="1"/>
          <p:nvPr/>
        </p:nvSpPr>
        <p:spPr>
          <a:xfrm>
            <a:off x="2041381" y="1797606"/>
            <a:ext cx="14089758" cy="8070294"/>
          </a:xfrm>
          <a:prstGeom prst="roundRect">
            <a:avLst/>
          </a:prstGeom>
          <a:noFill/>
          <a:ln w="3175">
            <a:solidFill>
              <a:srgbClr val="F2BE4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[1] A. Romans, We Are What We Watch: Film Preferences and Personality Correlates, 2015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[2]	M. B.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Mariappan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M. Suk, and B. Prabhakaran, “Face- fetch: A user emotion driven multimedia content recommendation system based on facial expression recognition,” in 2012 IEEE International Symposium on Multimedia, pp. 84–87, IEEE, 2012.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[3]	M. Saraswat, S.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Chakraverty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and A. Kala, “Analyzing emotion based movie recommender system using fuzzy emotion features,” International Journal of Information Technology, vol. 12, pp. 467–472, 2020.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[4]	M. Y. Sai, R. V. C. Prasad, P.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Niveditha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T.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Sasipraba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S.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Vigneshwari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and S. Gowri, “Low cost automated facial recognition system,” in 2017 Second International Conference on Electrical, Computer and Communication Technologies (ICECCT), pp. 1–5, IEEE, 2017.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[5]	F.-F.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Kuo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M.-F. Chiang, M.-K. Shan, and S.-Y. Lee, “Emotion-based music recommendation by association discovery from film music,” in Proceedings of the 13th annual ACM international conference on Multimedia, pp. 507–510, 2005.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[6]	S. Rho, B.-j. Han, and E. Hwang, “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Svr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-based music mood classification and context-based music recommendation,” in Proceedings of the 17th ACM international conference on Multimedia, pp. 713–716, 2009.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[7]	W. Zhao, X. Wang, and Y. Wang, “Automated sleep quality measurement using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eeg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 signal: first step towards a domain specific music recommendation system,” in Proceedings of the 18th ACM international conference on Multimedia, pp. 1079–1082, 2010.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[8]	S. Zhao, H. Yao, X. Sun, P. Xu, X. Liu, and R. Ji, “Video indexing and recommendation based on affective analysis of viewers,” in Proceedings of the 19th ACM international conference on Multimedia, pp. 1473–1476, 2011.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[9]P. a. T. T. Y.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Winoto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"The role of user mood in movie recommendations," Expert Systems with Applications, vol. 37, pp. 6086-6092, 2010.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[10]S. S. a. N. N. a. S. P. a. B. P. Acharya, "Mood-based movie recommendation system," in Biologically Inspired Techniques in Many Criteria Decision Making: Proceedings of BITMDM 2021, 2022, pp. 151-158.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[11]A. Miller, "Understand How These Genres Affect Our Movie Emotions," December 2022. [Online]. Available: </a:t>
            </a:r>
            <a:r>
              <a:rPr lang="en-US" dirty="0">
                <a:solidFill>
                  <a:srgbClr val="3B41C9"/>
                </a:solidFill>
                <a:latin typeface="Montserrat"/>
                <a:hlinkClick r:id="rId8"/>
              </a:rPr>
              <a:t>https://nofilmschool.com/genres-affect-our-movie-emotions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[12] M. </a:t>
            </a:r>
            <a:r>
              <a:rPr lang="en-US" dirty="0" err="1">
                <a:solidFill>
                  <a:srgbClr val="3B41C9"/>
                </a:solidFill>
                <a:latin typeface="Montserrat"/>
              </a:rPr>
              <a:t>Mehraei</a:t>
            </a:r>
            <a:r>
              <a:rPr lang="en-US" dirty="0">
                <a:solidFill>
                  <a:srgbClr val="3B41C9"/>
                </a:solidFill>
                <a:latin typeface="Montserrat"/>
              </a:rPr>
              <a:t>, "Investigating the Influence of Movie Genre on Mood Using Nonparametric Methods".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E28C879-A5F6-4FBC-97C4-56279AF774D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C806805-0105-4521-BB4A-2AAAD906558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16" name="Pictur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3647BB-073E-40CC-B95D-C6A67D54EC2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17" name="Picture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883AE0-F58E-4940-9643-DA957CF7B4A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50C707-5E3D-4143-97A3-74A39F31652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110626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05467" y="5450554"/>
            <a:ext cx="10155406" cy="101554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514765" y="5143085"/>
            <a:ext cx="2059059" cy="102952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59687" y="4030768"/>
            <a:ext cx="421865" cy="42186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8597" y="9047367"/>
            <a:ext cx="421865" cy="421865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6ABAEEA7-7E54-44FA-8530-38E1E10FE18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D2E0B3F-51FD-4A4A-8EC3-2CD21064F82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20" name="Pictur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BE0DDEC-EC89-47CD-B95E-4FBD7250777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21" name="Picture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55D696C-6BA2-42AE-A9EA-F146F015B2A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5234F9-2A43-4F09-BE3B-48FCB8E8D4A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110626"/>
            <a:ext cx="2468880" cy="2468880"/>
          </a:xfrm>
          <a:prstGeom prst="rect">
            <a:avLst/>
          </a:prstGeom>
        </p:spPr>
      </p:pic>
      <p:sp>
        <p:nvSpPr>
          <p:cNvPr id="2" name="Freeform 12">
            <a:extLst>
              <a:ext uri="{FF2B5EF4-FFF2-40B4-BE49-F238E27FC236}">
                <a16:creationId xmlns:a16="http://schemas.microsoft.com/office/drawing/2014/main" id="{AC23C570-2067-FA76-47AD-E0BE216874E9}"/>
              </a:ext>
            </a:extLst>
          </p:cNvPr>
          <p:cNvSpPr/>
          <p:nvPr/>
        </p:nvSpPr>
        <p:spPr>
          <a:xfrm>
            <a:off x="5349000" y="1509788"/>
            <a:ext cx="7589999" cy="7267424"/>
          </a:xfrm>
          <a:custGeom>
            <a:avLst/>
            <a:gdLst/>
            <a:ahLst/>
            <a:cxnLst/>
            <a:rect l="l" t="t" r="r" b="b"/>
            <a:pathLst>
              <a:path w="7589999" h="7267424">
                <a:moveTo>
                  <a:pt x="0" y="0"/>
                </a:moveTo>
                <a:lnTo>
                  <a:pt x="7590000" y="0"/>
                </a:lnTo>
                <a:lnTo>
                  <a:pt x="7590000" y="7267424"/>
                </a:lnTo>
                <a:lnTo>
                  <a:pt x="0" y="72674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0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0420" y="1820657"/>
            <a:ext cx="5820135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RESEARCH GAP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3210297" y="-4497556"/>
            <a:ext cx="10155406" cy="101554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7" name="Picture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Search . . 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85659" y="2829553"/>
            <a:ext cx="11807437" cy="673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Content-suggesting systems have become very useful today.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There are many content-suggesting systems available on the internet.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 [1]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[2]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[3]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[4]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[5]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[6]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 [7]</a:t>
            </a: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Existing systems only recommend content through emotion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[1]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[3]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[4]</a:t>
            </a: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They recommend only one or two categories (Movies, Music) of digital content.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[2]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[4]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[5]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[6]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 [7]</a:t>
            </a: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They analyze existing user ratings and reviews and recommend content after categorizing them.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[7]</a:t>
            </a: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Examples: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FaceFetch.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[1]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Emotion-based movie recommender system.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[2]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Low cost automated facial recognition system 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[3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], Emotion-based music recommendation[</a:t>
            </a:r>
            <a:r>
              <a:rPr lang="en-US" sz="2100" dirty="0">
                <a:solidFill>
                  <a:srgbClr val="3B41C9"/>
                </a:solidFill>
                <a:latin typeface="Montserrat"/>
                <a:hlinkClick r:id="rId15" action="ppaction://hlinksldjump"/>
              </a:rPr>
              <a:t>4]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,etc.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Also, There is still a research gap in optimizing these systems to improve the suggestion algorithm and improve the user experience.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811640" y="1609725"/>
            <a:ext cx="421865" cy="42186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17767" y="6783105"/>
            <a:ext cx="421865" cy="421865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78E9401D-8B45-46AA-9C14-306CA059381F}"/>
              </a:ext>
            </a:extLst>
          </p:cNvPr>
          <p:cNvSpPr txBox="1"/>
          <p:nvPr/>
        </p:nvSpPr>
        <p:spPr>
          <a:xfrm>
            <a:off x="2070420" y="963408"/>
            <a:ext cx="582013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introduction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E6BA5E-9306-4BA9-A84E-2201A82583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683" y="5126097"/>
            <a:ext cx="3979529" cy="39795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D28873-8367-456B-896E-711D0D5EEEA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57400" y="-2057400"/>
            <a:ext cx="4114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76745" y="5424647"/>
            <a:ext cx="10181313" cy="101813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44000" y="9430736"/>
            <a:ext cx="1674107" cy="16741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0" y="8574473"/>
            <a:ext cx="1712527" cy="171252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559709" y="8100527"/>
            <a:ext cx="1712527" cy="17125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138971" y="1481672"/>
            <a:ext cx="421865" cy="4218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56264" y="5983779"/>
            <a:ext cx="387272" cy="3872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289462" y="2709258"/>
            <a:ext cx="9998538" cy="654904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59416E5A-A5CD-4DA9-A4ED-7CCF807DB83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9B27227B-3946-46AA-AC7E-51957705201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17" name="Pictur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0E18CB-F5D3-409B-8F07-4CB9F54F6495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21" name="Picture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B8B9216-6277-4FD9-BC23-97AC146A07E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11D59B-B245-4BB3-BA17-6EF89CC2005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110626"/>
            <a:ext cx="246888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7515" y="2804659"/>
            <a:ext cx="15138759" cy="6760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5" lvl="1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b="1" dirty="0">
                <a:solidFill>
                  <a:srgbClr val="3B41C9"/>
                </a:solidFill>
                <a:latin typeface="Montserrat"/>
              </a:rPr>
              <a:t>What?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Is there a more relevant and accurate way of automating the content suggestion based on the user's mood and personality?</a:t>
            </a:r>
          </a:p>
          <a:p>
            <a:pPr marL="453395" lvl="1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b="1" dirty="0">
                <a:solidFill>
                  <a:srgbClr val="3B41C9"/>
                </a:solidFill>
                <a:latin typeface="Montserrat"/>
              </a:rPr>
              <a:t>Why?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No system to find media content on the internet that matches both users’ current mood and personality. 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Existing systems will recommend content only either using emotion or based on user reviews of existing users.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System will be more accurate if it uses both current mood and personality.</a:t>
            </a:r>
          </a:p>
          <a:p>
            <a:pPr marL="453395" lvl="1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b="1" dirty="0">
                <a:solidFill>
                  <a:srgbClr val="3B41C9"/>
                </a:solidFill>
                <a:latin typeface="Montserrat"/>
              </a:rPr>
              <a:t>How?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Identify the user’s personality and mood, analyze them, and recommend content based on that.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user’s personality is determined using a questionnaire.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current mood is identified by analyzing the facial features. </a:t>
            </a:r>
          </a:p>
          <a:p>
            <a:pPr marL="910595" lvl="2" indent="-226697" algn="just">
              <a:lnSpc>
                <a:spcPct val="150000"/>
              </a:lnSpc>
              <a:spcAft>
                <a:spcPts val="400"/>
              </a:spcAft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All operations will be operated on the cloud.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154590" y="-6213644"/>
            <a:ext cx="10155406" cy="101554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10" name="Picture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11" name="Picture 1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811640" y="1609725"/>
            <a:ext cx="421865" cy="42186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17767" y="6783105"/>
            <a:ext cx="421865" cy="421865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4581DBB2-0770-43DD-916A-62118954F368}"/>
              </a:ext>
            </a:extLst>
          </p:cNvPr>
          <p:cNvSpPr txBox="1"/>
          <p:nvPr/>
        </p:nvSpPr>
        <p:spPr>
          <a:xfrm>
            <a:off x="2070420" y="1820657"/>
            <a:ext cx="5820135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Academic PROBLEM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065067E-E20B-4BD1-9D8E-B85F6CB8C1E3}"/>
              </a:ext>
            </a:extLst>
          </p:cNvPr>
          <p:cNvSpPr txBox="1"/>
          <p:nvPr/>
        </p:nvSpPr>
        <p:spPr>
          <a:xfrm>
            <a:off x="2070420" y="963408"/>
            <a:ext cx="582013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introduction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1A75E2-6272-4766-878B-A174BFA78BF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70619" y="-2654625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05467" y="5450554"/>
            <a:ext cx="10155406" cy="101554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10" name="Picture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11" name="Picture 1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34401" y="932962"/>
            <a:ext cx="709962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AIM AND OBJECTIVES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400000">
            <a:off x="-514765" y="5143085"/>
            <a:ext cx="2059059" cy="102952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559687" y="4030768"/>
            <a:ext cx="421865" cy="42186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8597" y="9047367"/>
            <a:ext cx="421865" cy="42186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534401" y="5412454"/>
            <a:ext cx="9067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aim is to provide a technical solution using both the current mood and the user’s personality, to suggest more relevant and accurate media content for the user on the internet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34401" y="4229950"/>
            <a:ext cx="7099620" cy="8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AIM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3592D6-9F00-4829-9DA4-A8FF2866D5A3}"/>
              </a:ext>
            </a:extLst>
          </p:cNvPr>
          <p:cNvGrpSpPr/>
          <p:nvPr/>
        </p:nvGrpSpPr>
        <p:grpSpPr>
          <a:xfrm>
            <a:off x="1845833" y="1971868"/>
            <a:ext cx="6343265" cy="6343265"/>
            <a:chOff x="1845833" y="1971868"/>
            <a:chExt cx="6343265" cy="6343265"/>
          </a:xfrm>
        </p:grpSpPr>
        <p:grpSp>
          <p:nvGrpSpPr>
            <p:cNvPr id="4" name="Group 4"/>
            <p:cNvGrpSpPr/>
            <p:nvPr/>
          </p:nvGrpSpPr>
          <p:grpSpPr>
            <a:xfrm>
              <a:off x="1845833" y="1971868"/>
              <a:ext cx="6343265" cy="634326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BE4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20267A-1678-44CB-A756-AAC2B63FC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196" y="2628412"/>
              <a:ext cx="5200353" cy="5200353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DB4D5-9973-4764-98C7-942C431F747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110626"/>
            <a:ext cx="246888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0" y="8574473"/>
            <a:ext cx="1712527" cy="1712527"/>
          </a:xfrm>
          <a:prstGeom prst="rect">
            <a:avLst/>
          </a:prstGeom>
        </p:spPr>
      </p:pic>
      <p:sp>
        <p:nvSpPr>
          <p:cNvPr id="119" name="Freeform 13">
            <a:extLst>
              <a:ext uri="{FF2B5EF4-FFF2-40B4-BE49-F238E27FC236}">
                <a16:creationId xmlns:a16="http://schemas.microsoft.com/office/drawing/2014/main" id="{2814E2A4-7C7A-4C3B-B544-DB40096E0A2D}"/>
              </a:ext>
            </a:extLst>
          </p:cNvPr>
          <p:cNvSpPr/>
          <p:nvPr/>
        </p:nvSpPr>
        <p:spPr>
          <a:xfrm>
            <a:off x="2070420" y="2857500"/>
            <a:ext cx="13779180" cy="5334001"/>
          </a:xfrm>
          <a:custGeom>
            <a:avLst/>
            <a:gdLst/>
            <a:ahLst/>
            <a:cxnLst/>
            <a:rect l="l" t="t" r="r" b="b"/>
            <a:pathLst>
              <a:path w="1193199" h="2234768">
                <a:moveTo>
                  <a:pt x="53402" y="0"/>
                </a:moveTo>
                <a:lnTo>
                  <a:pt x="1139798" y="0"/>
                </a:lnTo>
                <a:cubicBezTo>
                  <a:pt x="1153961" y="0"/>
                  <a:pt x="1167544" y="5626"/>
                  <a:pt x="1177558" y="15641"/>
                </a:cubicBezTo>
                <a:cubicBezTo>
                  <a:pt x="1187573" y="25656"/>
                  <a:pt x="1193199" y="39239"/>
                  <a:pt x="1193199" y="53402"/>
                </a:cubicBezTo>
                <a:lnTo>
                  <a:pt x="1193199" y="2181366"/>
                </a:lnTo>
                <a:cubicBezTo>
                  <a:pt x="1193199" y="2195529"/>
                  <a:pt x="1187573" y="2209112"/>
                  <a:pt x="1177558" y="2219127"/>
                </a:cubicBezTo>
                <a:cubicBezTo>
                  <a:pt x="1167544" y="2229142"/>
                  <a:pt x="1153961" y="2234768"/>
                  <a:pt x="1139798" y="2234768"/>
                </a:cubicBezTo>
                <a:lnTo>
                  <a:pt x="53402" y="2234768"/>
                </a:lnTo>
                <a:cubicBezTo>
                  <a:pt x="39239" y="2234768"/>
                  <a:pt x="25656" y="2229142"/>
                  <a:pt x="15641" y="2219127"/>
                </a:cubicBezTo>
                <a:cubicBezTo>
                  <a:pt x="5626" y="2209112"/>
                  <a:pt x="0" y="2195529"/>
                  <a:pt x="0" y="2181366"/>
                </a:cubicBezTo>
                <a:lnTo>
                  <a:pt x="0" y="53402"/>
                </a:lnTo>
                <a:cubicBezTo>
                  <a:pt x="0" y="39239"/>
                  <a:pt x="5626" y="25656"/>
                  <a:pt x="15641" y="15641"/>
                </a:cubicBezTo>
                <a:cubicBezTo>
                  <a:pt x="25656" y="5626"/>
                  <a:pt x="39239" y="0"/>
                  <a:pt x="53402" y="0"/>
                </a:cubicBezTo>
                <a:close/>
              </a:path>
            </a:pathLst>
          </a:custGeom>
          <a:solidFill>
            <a:srgbClr val="DDF6FC"/>
          </a:solidFill>
          <a:ln w="76200">
            <a:solidFill>
              <a:srgbClr val="DDF6FC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6200000">
            <a:off x="-1944984" y="-1371216"/>
            <a:ext cx="5153784" cy="25768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834530" y="7658100"/>
            <a:ext cx="8696364" cy="869636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57837" y="9323592"/>
            <a:ext cx="421865" cy="421865"/>
          </a:xfrm>
          <a:prstGeom prst="rect">
            <a:avLst/>
          </a:prstGeom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FE4185BE-5374-4540-B7F9-8936169536E5}"/>
              </a:ext>
            </a:extLst>
          </p:cNvPr>
          <p:cNvSpPr txBox="1"/>
          <p:nvPr/>
        </p:nvSpPr>
        <p:spPr>
          <a:xfrm>
            <a:off x="2070420" y="1820657"/>
            <a:ext cx="5820135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OBJECTIVES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282C1775-868C-4B26-A10C-42C0A2F26E63}"/>
              </a:ext>
            </a:extLst>
          </p:cNvPr>
          <p:cNvSpPr txBox="1"/>
          <p:nvPr/>
        </p:nvSpPr>
        <p:spPr>
          <a:xfrm>
            <a:off x="2070420" y="963408"/>
            <a:ext cx="13058396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AIM AND OBJECTIVES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329FEF-7F3F-4B65-828F-F7F90D3CD09C}"/>
              </a:ext>
            </a:extLst>
          </p:cNvPr>
          <p:cNvSpPr txBox="1"/>
          <p:nvPr/>
        </p:nvSpPr>
        <p:spPr>
          <a:xfrm>
            <a:off x="2843410" y="3027705"/>
            <a:ext cx="11786990" cy="45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Identify the personality of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Detect the current mood of the user.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Identify the related content for both personality and mood.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Save user personality.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Recommend digital content for users.</a:t>
            </a:r>
          </a:p>
        </p:txBody>
      </p:sp>
      <p:pic>
        <p:nvPicPr>
          <p:cNvPr id="135" name="Picture 8">
            <a:extLst>
              <a:ext uri="{FF2B5EF4-FFF2-40B4-BE49-F238E27FC236}">
                <a16:creationId xmlns:a16="http://schemas.microsoft.com/office/drawing/2014/main" id="{98EDFFD1-FF28-4391-8A8E-7B73BF389D6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136" name="Picture 9">
            <a:extLst>
              <a:ext uri="{FF2B5EF4-FFF2-40B4-BE49-F238E27FC236}">
                <a16:creationId xmlns:a16="http://schemas.microsoft.com/office/drawing/2014/main" id="{7959B3B3-0C9F-47B5-8273-F88F329208C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137" name="Pictur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B4584E-4EDD-4E1D-B598-94AB6A896C5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138" name="Picture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6069664-DAE6-4DE3-9B72-4193528EEDF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F72A8C7-0893-4603-880D-B67E7329F47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110626"/>
            <a:ext cx="246888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611515" y="2294856"/>
            <a:ext cx="421865" cy="421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7767" y="6783105"/>
            <a:ext cx="421865" cy="4218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CB5E09-EA1D-4117-92F1-4C658DFDA5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DFD8F47-17C6-D24D-ED28-E91693D93A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87" y="2936341"/>
            <a:ext cx="12966290" cy="6479816"/>
          </a:xfrm>
          <a:prstGeom prst="rect">
            <a:avLst/>
          </a:prstGeom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70C5F0-727F-D669-4006-0FDC918BFD4C}"/>
              </a:ext>
            </a:extLst>
          </p:cNvPr>
          <p:cNvSpPr/>
          <p:nvPr/>
        </p:nvSpPr>
        <p:spPr>
          <a:xfrm>
            <a:off x="1371523" y="2729351"/>
            <a:ext cx="14633680" cy="706234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B4F70C2F-F41B-E401-98CF-B330572603C2}"/>
              </a:ext>
            </a:extLst>
          </p:cNvPr>
          <p:cNvSpPr txBox="1"/>
          <p:nvPr/>
        </p:nvSpPr>
        <p:spPr>
          <a:xfrm>
            <a:off x="1239633" y="1005694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METHODOLOGY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A2B816E-3AFD-8937-185D-745694F53A2C}"/>
              </a:ext>
            </a:extLst>
          </p:cNvPr>
          <p:cNvSpPr txBox="1"/>
          <p:nvPr/>
        </p:nvSpPr>
        <p:spPr>
          <a:xfrm>
            <a:off x="1235476" y="1961933"/>
            <a:ext cx="10266568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3600" dirty="0">
                <a:solidFill>
                  <a:srgbClr val="3B41C9"/>
                </a:solidFill>
                <a:latin typeface="Archive" panose="02000506040000020004" pitchFamily="50" charset="0"/>
              </a:rPr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34946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9633" y="1005694"/>
            <a:ext cx="1423319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RESEARCH 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9632" y="2623358"/>
            <a:ext cx="7167779" cy="11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3600" dirty="0">
                <a:solidFill>
                  <a:srgbClr val="3B41C9"/>
                </a:solidFill>
                <a:latin typeface="Archive" panose="02000506040000020004" pitchFamily="50" charset="0"/>
              </a:rPr>
              <a:t>System development METHODOLOGY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10" name="Picture 10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050965" y="1927757"/>
            <a:ext cx="421865" cy="42186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17767" y="6783105"/>
            <a:ext cx="421865" cy="42186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239634" y="3814633"/>
            <a:ext cx="6742682" cy="5009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2EAA3E-AB19-4E7A-A8A3-B9D1E06D90E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DF4ED-3083-77A6-B6CC-EEF915EA44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7261" y="1823659"/>
            <a:ext cx="5095698" cy="7474335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1014A4C-3656-05C7-2260-B1BA99B12540}"/>
              </a:ext>
            </a:extLst>
          </p:cNvPr>
          <p:cNvSpPr txBox="1"/>
          <p:nvPr/>
        </p:nvSpPr>
        <p:spPr>
          <a:xfrm>
            <a:off x="8638736" y="2623358"/>
            <a:ext cx="7167779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3600" dirty="0">
                <a:solidFill>
                  <a:srgbClr val="3B41C9"/>
                </a:solidFill>
                <a:latin typeface="Archive" panose="02000506040000020004" pitchFamily="50" charset="0"/>
              </a:rPr>
              <a:t>Pilot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523" y="950613"/>
            <a:ext cx="14232543" cy="87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Used datasets &amp; functions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611515" y="2294856"/>
            <a:ext cx="421865" cy="421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7767" y="6783105"/>
            <a:ext cx="421865" cy="4218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CB5E09-EA1D-4117-92F1-4C658DFDA5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F255D-3917-44FB-BB88-5AC6C1F37E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500"/>
            <a:ext cx="8173834" cy="208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4C2F0A-136F-4A60-AAF1-122E8A5A06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463" y="1892460"/>
            <a:ext cx="6894651" cy="6288729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39F4338E-8629-4BCE-A962-9F03F8FA6A16}"/>
              </a:ext>
            </a:extLst>
          </p:cNvPr>
          <p:cNvSpPr txBox="1"/>
          <p:nvPr/>
        </p:nvSpPr>
        <p:spPr>
          <a:xfrm>
            <a:off x="2658837" y="3530364"/>
            <a:ext cx="4046763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2800" dirty="0">
                <a:solidFill>
                  <a:srgbClr val="3B41C9"/>
                </a:solidFill>
                <a:latin typeface="Archive" panose="02000506040000020004" pitchFamily="50" charset="0"/>
              </a:rPr>
              <a:t>Collaboration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8949F653-1339-4D08-AE44-EECEDBD69252}"/>
              </a:ext>
            </a:extLst>
          </p:cNvPr>
          <p:cNvSpPr txBox="1"/>
          <p:nvPr/>
        </p:nvSpPr>
        <p:spPr>
          <a:xfrm>
            <a:off x="457200" y="3998892"/>
            <a:ext cx="7099620" cy="220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dirty="0"/>
          </a:p>
          <a:p>
            <a:pPr marL="226698" lvl="1" algn="ctr">
              <a:lnSpc>
                <a:spcPts val="2940"/>
              </a:lnSpc>
            </a:pPr>
            <a:r>
              <a:rPr lang="en-US" sz="2100" b="1" dirty="0">
                <a:solidFill>
                  <a:srgbClr val="3B41C9"/>
                </a:solidFill>
                <a:latin typeface="Montserrat"/>
              </a:rPr>
              <a:t>Ms. Ishani Kariyawasam</a:t>
            </a:r>
          </a:p>
          <a:p>
            <a:pPr marL="226698" lvl="1" algn="ctr"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Department Head</a:t>
            </a:r>
          </a:p>
          <a:p>
            <a:pPr marL="226698" lvl="1" algn="ctr"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Psychology &amp; Counselling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F7717EEE-8AAF-F803-130D-7E8CA66B8876}"/>
              </a:ext>
            </a:extLst>
          </p:cNvPr>
          <p:cNvSpPr txBox="1"/>
          <p:nvPr/>
        </p:nvSpPr>
        <p:spPr>
          <a:xfrm>
            <a:off x="9545861" y="8092188"/>
            <a:ext cx="6075731" cy="1399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Big Five Personality Dataset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The Big Five Personality Questionnaire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We are What We Watch Dataset</a:t>
            </a:r>
          </a:p>
        </p:txBody>
      </p:sp>
      <p:pic>
        <p:nvPicPr>
          <p:cNvPr id="18" name="Picture 17" descr="A list of famous people&#10;&#10;Description automatically generated with medium confidence">
            <a:extLst>
              <a:ext uri="{FF2B5EF4-FFF2-40B4-BE49-F238E27FC236}">
                <a16:creationId xmlns:a16="http://schemas.microsoft.com/office/drawing/2014/main" id="{A625A122-43CA-4226-6D47-E26B072C7B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211785"/>
            <a:ext cx="7010127" cy="2275115"/>
          </a:xfrm>
          <a:prstGeom prst="rect">
            <a:avLst/>
          </a:prstGeom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F4560B68-5B74-3861-D2E1-639CD816EE76}"/>
              </a:ext>
            </a:extLst>
          </p:cNvPr>
          <p:cNvSpPr txBox="1"/>
          <p:nvPr/>
        </p:nvSpPr>
        <p:spPr>
          <a:xfrm>
            <a:off x="3124200" y="5676900"/>
            <a:ext cx="250723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Openness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Conscientiousness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Extraversion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Agreeableness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41C9"/>
                </a:solidFill>
                <a:latin typeface="Montserrat"/>
              </a:rPr>
              <a:t>Neuroticism</a:t>
            </a:r>
          </a:p>
        </p:txBody>
      </p:sp>
    </p:spTree>
    <p:extLst>
      <p:ext uri="{BB962C8B-B14F-4D97-AF65-F5344CB8AC3E}">
        <p14:creationId xmlns:p14="http://schemas.microsoft.com/office/powerpoint/2010/main" val="22031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523" y="950613"/>
            <a:ext cx="14232543" cy="87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 panose="02000506040000020004" pitchFamily="50" charset="0"/>
              </a:rPr>
              <a:t>Used datasets &amp; functions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6743706" y="5143085"/>
            <a:ext cx="2059059" cy="1029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30687" y="9024799"/>
            <a:ext cx="467003" cy="467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03617" y="9024799"/>
            <a:ext cx="467003" cy="467003"/>
          </a:xfrm>
          <a:prstGeom prst="rect">
            <a:avLst/>
          </a:prstGeom>
        </p:spPr>
      </p:pic>
      <p:pic>
        <p:nvPicPr>
          <p:cNvPr id="8" name="Picture 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10959" y="9157850"/>
            <a:ext cx="122046" cy="200900"/>
          </a:xfrm>
          <a:prstGeom prst="rect">
            <a:avLst/>
          </a:prstGeom>
        </p:spPr>
      </p:pic>
      <p:pic>
        <p:nvPicPr>
          <p:cNvPr id="9" name="Picture 9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476095" y="9157850"/>
            <a:ext cx="122046" cy="20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853680" y="1204106"/>
            <a:ext cx="230213" cy="2302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538046" y="8748954"/>
            <a:ext cx="3076092" cy="30760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611515" y="2294856"/>
            <a:ext cx="421865" cy="421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7767" y="6783105"/>
            <a:ext cx="421865" cy="421865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A67AFC3C-7212-4CEB-8A24-4A5039361449}"/>
              </a:ext>
            </a:extLst>
          </p:cNvPr>
          <p:cNvSpPr txBox="1"/>
          <p:nvPr/>
        </p:nvSpPr>
        <p:spPr>
          <a:xfrm>
            <a:off x="1450565" y="2623358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Movie &amp; TV Shows DATA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A496DBA3-D914-4A82-9B17-B65EDB7600C9}"/>
              </a:ext>
            </a:extLst>
          </p:cNvPr>
          <p:cNvSpPr txBox="1"/>
          <p:nvPr/>
        </p:nvSpPr>
        <p:spPr>
          <a:xfrm>
            <a:off x="1282380" y="3086100"/>
            <a:ext cx="7099620" cy="369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dirty="0"/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Content data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Movie id,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Topic,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category, 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topic, 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Language,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popularity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poster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5400000">
            <a:off x="14822448" y="-5751451"/>
            <a:ext cx="10155406" cy="10155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CB5E09-EA1D-4117-92F1-4C658DFDA5A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53" y="186241"/>
            <a:ext cx="2469777" cy="24697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16723C-1E87-C5C5-0557-26CB08E5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198034"/>
            <a:ext cx="2876715" cy="20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Text/Face Recognition With AWS Rekognition👀 - DEV Community">
            <a:extLst>
              <a:ext uri="{FF2B5EF4-FFF2-40B4-BE49-F238E27FC236}">
                <a16:creationId xmlns:a16="http://schemas.microsoft.com/office/drawing/2014/main" id="{FC3D01ED-02AE-8A42-291E-1E41B9FC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035" y="6837559"/>
            <a:ext cx="5524500" cy="232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53934AF-0C65-D955-423A-D66F5A2BD3A3}"/>
              </a:ext>
            </a:extLst>
          </p:cNvPr>
          <p:cNvSpPr txBox="1"/>
          <p:nvPr/>
        </p:nvSpPr>
        <p:spPr>
          <a:xfrm>
            <a:off x="1371523" y="6801629"/>
            <a:ext cx="7652380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000" dirty="0">
                <a:solidFill>
                  <a:srgbClr val="3B41C9"/>
                </a:solidFill>
                <a:latin typeface="Archive" panose="02000506040000020004" pitchFamily="50" charset="0"/>
              </a:rPr>
              <a:t>Facial analysis DATA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E26C367-B305-FFD5-71A9-8779259DFB24}"/>
              </a:ext>
            </a:extLst>
          </p:cNvPr>
          <p:cNvSpPr txBox="1"/>
          <p:nvPr/>
        </p:nvSpPr>
        <p:spPr>
          <a:xfrm>
            <a:off x="1282380" y="7452505"/>
            <a:ext cx="7099620" cy="183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dirty="0"/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AWS Rekognition module 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Web browser camera</a:t>
            </a:r>
          </a:p>
          <a:p>
            <a:pPr marL="910595" lvl="2" indent="-226697">
              <a:lnSpc>
                <a:spcPts val="2940"/>
              </a:lnSpc>
              <a:buFont typeface="Arial"/>
              <a:buChar char="•"/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6525</TotalTime>
  <Words>1458</Words>
  <Application>Microsoft Office PowerPoint</Application>
  <PresentationFormat>Custom</PresentationFormat>
  <Paragraphs>158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 Bold</vt:lpstr>
      <vt:lpstr>Calibri</vt:lpstr>
      <vt:lpstr>Arial</vt:lpstr>
      <vt:lpstr>Archive</vt:lpstr>
      <vt:lpstr>Montserrat</vt:lpstr>
      <vt:lpstr>Archive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School for Kids Presentation</dc:title>
  <dc:creator>Avishka B</dc:creator>
  <cp:lastModifiedBy>Avishka</cp:lastModifiedBy>
  <cp:revision>93</cp:revision>
  <dcterms:created xsi:type="dcterms:W3CDTF">2006-08-16T00:00:00Z</dcterms:created>
  <dcterms:modified xsi:type="dcterms:W3CDTF">2024-07-02T07:36:32Z</dcterms:modified>
  <dc:identifier>DAFgPrVgZbY</dc:identifier>
</cp:coreProperties>
</file>